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1"/>
  </p:sldMasterIdLst>
  <p:notesMasterIdLst>
    <p:notesMasterId r:id="rId12"/>
  </p:notesMasterIdLst>
  <p:handoutMasterIdLst>
    <p:handoutMasterId r:id="rId13"/>
  </p:handoutMasterIdLst>
  <p:sldIdLst>
    <p:sldId id="267" r:id="rId2"/>
    <p:sldId id="275" r:id="rId3"/>
    <p:sldId id="269" r:id="rId4"/>
    <p:sldId id="268" r:id="rId5"/>
    <p:sldId id="270" r:id="rId6"/>
    <p:sldId id="271" r:id="rId7"/>
    <p:sldId id="272" r:id="rId8"/>
    <p:sldId id="276" r:id="rId9"/>
    <p:sldId id="273" r:id="rId10"/>
    <p:sldId id="274" r:id="rId11"/>
  </p:sldIdLst>
  <p:sldSz cx="12188825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DF0CF"/>
    <a:srgbClr val="A41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9" autoAdjust="0"/>
    <p:restoredTop sz="96182" autoAdjust="0"/>
  </p:normalViewPr>
  <p:slideViewPr>
    <p:cSldViewPr showGuides="1">
      <p:cViewPr varScale="1">
        <p:scale>
          <a:sx n="114" d="100"/>
          <a:sy n="114" d="100"/>
        </p:scale>
        <p:origin x="372" y="114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024" y="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rs%20tocke%201920.pptx" TargetMode="External"/><Relationship Id="rId1" Type="http://schemas.openxmlformats.org/officeDocument/2006/relationships/hyperlink" Target="https://esvetovanje.ess.gov.si/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rs%20tocke%201920.pptx" TargetMode="External"/><Relationship Id="rId1" Type="http://schemas.openxmlformats.org/officeDocument/2006/relationships/hyperlink" Target="https://esvetovanje.ess.gov.si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FC95B2-FE73-4D83-959B-052A4EF7DAFE}" type="doc">
      <dgm:prSet loTypeId="urn:microsoft.com/office/officeart/2005/8/layout/radial4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sl-SI"/>
        </a:p>
      </dgm:t>
    </dgm:pt>
    <dgm:pt modelId="{147BA624-F2A9-4494-AC06-CFF01E2DEF3F}">
      <dgm:prSet phldrT="[besedilo]" custT="1"/>
      <dgm:spPr/>
      <dgm:t>
        <a:bodyPr/>
        <a:lstStyle/>
        <a:p>
          <a:r>
            <a:rPr lang="sl-SI" sz="2800" b="1" dirty="0"/>
            <a:t>MOJA POKLICNA ODLOČITEV</a:t>
          </a:r>
        </a:p>
      </dgm:t>
    </dgm:pt>
    <dgm:pt modelId="{25B1F4B0-C4B8-46DE-9343-DF48ADF3EAB4}" type="parTrans" cxnId="{FBFF71C3-7D7C-43B6-8839-8890CD37E7E4}">
      <dgm:prSet/>
      <dgm:spPr/>
      <dgm:t>
        <a:bodyPr/>
        <a:lstStyle/>
        <a:p>
          <a:endParaRPr lang="sl-SI"/>
        </a:p>
      </dgm:t>
    </dgm:pt>
    <dgm:pt modelId="{163BBA30-12C1-418E-B814-7C3EC4F69E02}" type="sibTrans" cxnId="{FBFF71C3-7D7C-43B6-8839-8890CD37E7E4}">
      <dgm:prSet/>
      <dgm:spPr/>
      <dgm:t>
        <a:bodyPr/>
        <a:lstStyle/>
        <a:p>
          <a:endParaRPr lang="sl-SI"/>
        </a:p>
      </dgm:t>
    </dgm:pt>
    <dgm:pt modelId="{85B8457F-D95C-4B90-A377-1422E660CA10}">
      <dgm:prSet phldrT="[besedilo]"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sl-SI" sz="2000" b="1" i="0" u="none" strike="noStrike" cap="none" normalizeH="0" baseline="0" dirty="0">
            <a:ln/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sl-SI" sz="2400" b="1" i="0" u="none" strike="noStrike" cap="none" normalizeH="0" baseline="0" dirty="0">
            <a:ln/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2400" b="1" i="0" u="none" strike="noStrike" cap="none" normalizeH="0" baseline="0" dirty="0">
              <a:ln/>
              <a:effectLst/>
              <a:latin typeface="Arial" charset="0"/>
            </a:rPr>
            <a:t>OSEBNOSTNE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2400" b="1" i="0" u="none" strike="noStrike" cap="none" normalizeH="0" baseline="0" dirty="0">
              <a:ln/>
              <a:effectLst/>
              <a:latin typeface="Arial" charset="0"/>
            </a:rPr>
            <a:t>LASTNOSTI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2000" b="0" i="0" u="none" strike="noStrike" cap="none" normalizeH="0" baseline="0" dirty="0">
              <a:ln/>
              <a:effectLst/>
              <a:latin typeface="Arial" charset="0"/>
            </a:rPr>
            <a:t>(kakšen je? </a:t>
          </a:r>
          <a:r>
            <a:rPr kumimoji="0" lang="sl-SI" sz="1200" b="0" i="0" u="none" strike="noStrike" cap="none" normalizeH="0" baseline="0" dirty="0">
              <a:ln/>
              <a:effectLst/>
              <a:latin typeface="Arial" charset="0"/>
            </a:rPr>
            <a:t>komunikativnost, odločnost, vztrajnost, motiviranost..) </a:t>
          </a:r>
          <a:endParaRPr kumimoji="0" lang="sl-SI" sz="2000" b="0" i="0" u="none" strike="noStrike" cap="none" normalizeH="0" baseline="0" dirty="0">
            <a:ln/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sl-SI" sz="900" b="1" i="0" u="none" strike="noStrike" cap="none" normalizeH="0" baseline="0" dirty="0">
            <a:ln/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2000" b="1" i="0" u="none" strike="noStrike" cap="none" normalizeH="0" baseline="0" dirty="0">
              <a:ln/>
              <a:effectLst/>
              <a:latin typeface="Arial" charset="0"/>
            </a:rPr>
            <a:t>- VPP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2000" b="1" i="0" u="none" strike="noStrike" cap="none" normalizeH="0" baseline="0" dirty="0">
              <a:ln/>
              <a:solidFill>
                <a:schemeClr val="bg2"/>
              </a:solidFill>
              <a:effectLst/>
              <a:latin typeface="Arial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Karierna svetovanj</a:t>
          </a:r>
          <a:r>
            <a:rPr kumimoji="0" lang="sl-SI" sz="2000" b="1" i="0" u="none" strike="noStrike" cap="none" normalizeH="0" baseline="0" dirty="0">
              <a:ln/>
              <a:solidFill>
                <a:schemeClr val="bg2"/>
              </a:solidFill>
              <a:effectLst/>
              <a:latin typeface="Arial" charset="0"/>
            </a:rPr>
            <a:t>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sl-SI" sz="2000" b="1" i="0" u="none" strike="noStrike" cap="none" normalizeH="0" baseline="0" dirty="0">
            <a:ln/>
            <a:effectLst/>
            <a:latin typeface="Arial" charset="0"/>
          </a:endParaRPr>
        </a:p>
        <a:p>
          <a:endParaRPr lang="sl-SI" sz="2000" dirty="0"/>
        </a:p>
      </dgm:t>
    </dgm:pt>
    <dgm:pt modelId="{9713D0A2-E170-40B0-8B4B-9D8B9078D403}" type="parTrans" cxnId="{C6BEB565-DF12-455B-A2F4-318EC648D65C}">
      <dgm:prSet/>
      <dgm:spPr/>
      <dgm:t>
        <a:bodyPr/>
        <a:lstStyle/>
        <a:p>
          <a:endParaRPr lang="sl-SI"/>
        </a:p>
      </dgm:t>
    </dgm:pt>
    <dgm:pt modelId="{E05687B6-0B49-48A7-9366-72096408281B}" type="sibTrans" cxnId="{C6BEB565-DF12-455B-A2F4-318EC648D65C}">
      <dgm:prSet/>
      <dgm:spPr/>
      <dgm:t>
        <a:bodyPr/>
        <a:lstStyle/>
        <a:p>
          <a:endParaRPr lang="sl-SI"/>
        </a:p>
      </dgm:t>
    </dgm:pt>
    <dgm:pt modelId="{4AF62C4D-8851-4A8C-BBD7-17F4710584DE}">
      <dgm:prSet custT="1"/>
      <dgm:spPr/>
      <dgm:t>
        <a:bodyPr/>
        <a:lstStyle/>
        <a:p>
          <a:pPr>
            <a:lnSpc>
              <a:spcPct val="90000"/>
            </a:lnSpc>
          </a:pPr>
          <a:r>
            <a:rPr lang="sl-SI" sz="2400" b="1" dirty="0"/>
            <a:t>INTERESI</a:t>
          </a:r>
        </a:p>
        <a:p>
          <a:pPr>
            <a:lnSpc>
              <a:spcPct val="90000"/>
            </a:lnSpc>
          </a:pPr>
          <a:r>
            <a:rPr lang="sl-SI" sz="2000" dirty="0"/>
            <a:t>(kaj ga zanima, kaj rad dela oz. si želi? </a:t>
          </a:r>
          <a:r>
            <a:rPr lang="sl-SI" sz="2000" dirty="0">
              <a:sym typeface="Wingdings" panose="05000000000000000000" pitchFamily="2" charset="2"/>
            </a:rPr>
            <a:t> večja motivacija in zadovoljstvo</a:t>
          </a:r>
          <a:r>
            <a:rPr lang="sl-SI" sz="2000" dirty="0"/>
            <a:t>)</a:t>
          </a:r>
          <a:endParaRPr lang="sl-SI" sz="2000" b="1" dirty="0"/>
        </a:p>
        <a:p>
          <a:pPr>
            <a:lnSpc>
              <a:spcPct val="100000"/>
            </a:lnSpc>
          </a:pPr>
          <a:r>
            <a:rPr lang="sl-SI" sz="2400" b="1" dirty="0"/>
            <a:t>- KIK</a:t>
          </a:r>
        </a:p>
        <a:p>
          <a:pPr>
            <a:lnSpc>
              <a:spcPct val="100000"/>
            </a:lnSpc>
          </a:pPr>
          <a:r>
            <a:rPr lang="sl-SI" sz="2400" b="1" dirty="0"/>
            <a:t>- Holland</a:t>
          </a:r>
          <a:endParaRPr lang="sl-SI" sz="1100" b="1" dirty="0"/>
        </a:p>
      </dgm:t>
    </dgm:pt>
    <dgm:pt modelId="{AE6E192D-94CB-4CE0-A5DA-BB481BFE1ABB}" type="parTrans" cxnId="{66A8E60C-13D5-45FD-81FA-AB0F0DE45232}">
      <dgm:prSet/>
      <dgm:spPr/>
      <dgm:t>
        <a:bodyPr/>
        <a:lstStyle/>
        <a:p>
          <a:endParaRPr lang="sl-SI"/>
        </a:p>
      </dgm:t>
    </dgm:pt>
    <dgm:pt modelId="{04E80729-1A60-4AD3-8EC4-9D91EF24E89E}" type="sibTrans" cxnId="{66A8E60C-13D5-45FD-81FA-AB0F0DE45232}">
      <dgm:prSet/>
      <dgm:spPr/>
      <dgm:t>
        <a:bodyPr/>
        <a:lstStyle/>
        <a:p>
          <a:endParaRPr lang="sl-SI"/>
        </a:p>
      </dgm:t>
    </dgm:pt>
    <dgm:pt modelId="{3D8D0B09-E50E-4139-9837-42D561AE90DD}">
      <dgm:prSet custT="1"/>
      <dgm:spPr/>
      <dgm:t>
        <a:bodyPr/>
        <a:lstStyle/>
        <a:p>
          <a:r>
            <a:rPr lang="sl-SI" sz="2800" b="1" dirty="0"/>
            <a:t>UČNE NAVADE</a:t>
          </a:r>
        </a:p>
        <a:p>
          <a:r>
            <a:rPr lang="sl-SI" sz="2000" dirty="0"/>
            <a:t>(kaj in koliko dela?)</a:t>
          </a:r>
          <a:endParaRPr lang="sl-SI" sz="2000" b="1" dirty="0"/>
        </a:p>
      </dgm:t>
    </dgm:pt>
    <dgm:pt modelId="{1C92707B-7D05-484C-8D24-F523B90586A8}" type="parTrans" cxnId="{521892C3-9CD7-4C62-8797-A9BEF0E7D1B6}">
      <dgm:prSet/>
      <dgm:spPr/>
      <dgm:t>
        <a:bodyPr/>
        <a:lstStyle/>
        <a:p>
          <a:endParaRPr lang="sl-SI"/>
        </a:p>
      </dgm:t>
    </dgm:pt>
    <dgm:pt modelId="{BCDAEA9D-7ECE-4FE5-8E73-5D2EA4247CDA}" type="sibTrans" cxnId="{521892C3-9CD7-4C62-8797-A9BEF0E7D1B6}">
      <dgm:prSet/>
      <dgm:spPr/>
      <dgm:t>
        <a:bodyPr/>
        <a:lstStyle/>
        <a:p>
          <a:endParaRPr lang="sl-SI"/>
        </a:p>
      </dgm:t>
    </dgm:pt>
    <dgm:pt modelId="{33AD9FB0-5486-45C6-91D4-D5B5F36D3439}">
      <dgm:prSet custT="1"/>
      <dgm:spPr/>
      <dgm:t>
        <a:bodyPr/>
        <a:lstStyle/>
        <a:p>
          <a:pPr>
            <a:lnSpc>
              <a:spcPct val="90000"/>
            </a:lnSpc>
          </a:pPr>
          <a:r>
            <a:rPr lang="sl-SI" sz="2400" b="1" dirty="0"/>
            <a:t>ŠOLSKE OCENE</a:t>
          </a:r>
        </a:p>
        <a:p>
          <a:pPr>
            <a:lnSpc>
              <a:spcPct val="100000"/>
            </a:lnSpc>
          </a:pPr>
          <a:r>
            <a:rPr lang="sl-SI" sz="2400" b="1" dirty="0">
              <a:solidFill>
                <a:schemeClr val="bg2">
                  <a:lumMod val="10000"/>
                </a:schemeClr>
              </a:solidFill>
              <a:hlinkClick xmlns:r="http://schemas.openxmlformats.org/officeDocument/2006/relationships" r:id="rId2" action="ppaction://hlinkpres?slideindex=1&amp;slidetitle=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- točke</a:t>
          </a:r>
          <a:endParaRPr lang="sl-SI" sz="2400" b="1" dirty="0">
            <a:solidFill>
              <a:schemeClr val="bg2">
                <a:lumMod val="10000"/>
              </a:schemeClr>
            </a:solidFill>
          </a:endParaRPr>
        </a:p>
        <a:p>
          <a:pPr>
            <a:lnSpc>
              <a:spcPct val="100000"/>
            </a:lnSpc>
          </a:pPr>
          <a:r>
            <a:rPr lang="sl-SI" sz="2400" b="1" dirty="0"/>
            <a:t>- znanje</a:t>
          </a:r>
        </a:p>
      </dgm:t>
    </dgm:pt>
    <dgm:pt modelId="{CE36AE79-225C-483B-9A77-1ABDD911F421}" type="parTrans" cxnId="{F3EFCBE9-3E15-442C-9E10-1CC30BFE0FD8}">
      <dgm:prSet/>
      <dgm:spPr/>
      <dgm:t>
        <a:bodyPr/>
        <a:lstStyle/>
        <a:p>
          <a:endParaRPr lang="sl-SI"/>
        </a:p>
      </dgm:t>
    </dgm:pt>
    <dgm:pt modelId="{47A054E3-2A2C-41D2-95ED-9DF645790BF8}" type="sibTrans" cxnId="{F3EFCBE9-3E15-442C-9E10-1CC30BFE0FD8}">
      <dgm:prSet/>
      <dgm:spPr/>
      <dgm:t>
        <a:bodyPr/>
        <a:lstStyle/>
        <a:p>
          <a:endParaRPr lang="sl-SI"/>
        </a:p>
      </dgm:t>
    </dgm:pt>
    <dgm:pt modelId="{B2A5944E-7077-4D0E-AB19-5EA524F0C9B7}">
      <dgm:prSet custT="1"/>
      <dgm:spPr/>
      <dgm:t>
        <a:bodyPr/>
        <a:lstStyle/>
        <a:p>
          <a:r>
            <a:rPr lang="sl-SI" sz="2400" b="1" dirty="0"/>
            <a:t>SPOSOBNOSTI</a:t>
          </a:r>
        </a:p>
        <a:p>
          <a:r>
            <a:rPr lang="sl-SI" sz="2000" b="0" dirty="0"/>
            <a:t>(kaj/koliko zmore?)</a:t>
          </a:r>
        </a:p>
        <a:p>
          <a:r>
            <a:rPr lang="sl-SI" sz="2400" b="1" dirty="0"/>
            <a:t> - umske </a:t>
          </a:r>
          <a:r>
            <a:rPr lang="sl-SI" sz="1800" b="1" dirty="0"/>
            <a:t>(MFBT)</a:t>
          </a:r>
        </a:p>
        <a:p>
          <a:r>
            <a:rPr lang="sl-SI" sz="2400" b="1" dirty="0"/>
            <a:t> - telesne</a:t>
          </a:r>
        </a:p>
        <a:p>
          <a:r>
            <a:rPr lang="sl-SI" sz="2400" b="1" dirty="0"/>
            <a:t>- socialne</a:t>
          </a:r>
        </a:p>
      </dgm:t>
    </dgm:pt>
    <dgm:pt modelId="{EA4966DC-8879-4F6F-940D-30C4E7D6B711}" type="sibTrans" cxnId="{41D00064-28EE-4BBF-9B75-089A2402E129}">
      <dgm:prSet/>
      <dgm:spPr/>
      <dgm:t>
        <a:bodyPr/>
        <a:lstStyle/>
        <a:p>
          <a:endParaRPr lang="sl-SI"/>
        </a:p>
      </dgm:t>
    </dgm:pt>
    <dgm:pt modelId="{C0FCD6AE-F82C-460C-BE03-659EBB430A3F}" type="parTrans" cxnId="{41D00064-28EE-4BBF-9B75-089A2402E129}">
      <dgm:prSet/>
      <dgm:spPr/>
      <dgm:t>
        <a:bodyPr/>
        <a:lstStyle/>
        <a:p>
          <a:endParaRPr lang="sl-SI"/>
        </a:p>
      </dgm:t>
    </dgm:pt>
    <dgm:pt modelId="{59113CC5-8943-471C-BCB6-EB635F58BDCA}">
      <dgm:prSet/>
      <dgm:spPr/>
      <dgm:t>
        <a:bodyPr/>
        <a:lstStyle/>
        <a:p>
          <a:endParaRPr lang="sl-SI"/>
        </a:p>
      </dgm:t>
    </dgm:pt>
    <dgm:pt modelId="{93B28749-FB38-4610-BF76-5337F4AB5306}" type="parTrans" cxnId="{4AFDDF6B-4F48-4E73-88B5-C313AA06C542}">
      <dgm:prSet/>
      <dgm:spPr/>
      <dgm:t>
        <a:bodyPr/>
        <a:lstStyle/>
        <a:p>
          <a:endParaRPr lang="sl-SI"/>
        </a:p>
      </dgm:t>
    </dgm:pt>
    <dgm:pt modelId="{756CF944-C576-489D-8FC4-7E0E60428B20}" type="sibTrans" cxnId="{4AFDDF6B-4F48-4E73-88B5-C313AA06C542}">
      <dgm:prSet/>
      <dgm:spPr/>
      <dgm:t>
        <a:bodyPr/>
        <a:lstStyle/>
        <a:p>
          <a:endParaRPr lang="sl-SI"/>
        </a:p>
      </dgm:t>
    </dgm:pt>
    <dgm:pt modelId="{00CB7D4C-FAA6-47DF-96F3-6CAF8D07F925}">
      <dgm:prSet/>
      <dgm:spPr/>
      <dgm:t>
        <a:bodyPr/>
        <a:lstStyle/>
        <a:p>
          <a:endParaRPr lang="sl-SI"/>
        </a:p>
      </dgm:t>
    </dgm:pt>
    <dgm:pt modelId="{191EAEB7-BE7A-4C0E-BCAC-5D86084D81A2}" type="parTrans" cxnId="{5793C55F-72BB-4986-93E1-50B8A6B0EE64}">
      <dgm:prSet/>
      <dgm:spPr/>
      <dgm:t>
        <a:bodyPr/>
        <a:lstStyle/>
        <a:p>
          <a:endParaRPr lang="sl-SI"/>
        </a:p>
      </dgm:t>
    </dgm:pt>
    <dgm:pt modelId="{A09BE681-A220-4645-9363-5A9C65172239}" type="sibTrans" cxnId="{5793C55F-72BB-4986-93E1-50B8A6B0EE64}">
      <dgm:prSet/>
      <dgm:spPr/>
      <dgm:t>
        <a:bodyPr/>
        <a:lstStyle/>
        <a:p>
          <a:endParaRPr lang="sl-SI"/>
        </a:p>
      </dgm:t>
    </dgm:pt>
    <dgm:pt modelId="{162413E2-C9AF-451C-B4BA-0FB8363B85E1}">
      <dgm:prSet/>
      <dgm:spPr/>
      <dgm:t>
        <a:bodyPr/>
        <a:lstStyle/>
        <a:p>
          <a:endParaRPr lang="sl-SI"/>
        </a:p>
      </dgm:t>
    </dgm:pt>
    <dgm:pt modelId="{1F9754D1-FB97-471F-87D4-8228B3616D0D}" type="parTrans" cxnId="{0E44F2D6-8A64-4642-8A87-F306285EEBC0}">
      <dgm:prSet/>
      <dgm:spPr/>
      <dgm:t>
        <a:bodyPr/>
        <a:lstStyle/>
        <a:p>
          <a:endParaRPr lang="sl-SI"/>
        </a:p>
      </dgm:t>
    </dgm:pt>
    <dgm:pt modelId="{E0951F34-F838-4420-A077-3511B48FA560}" type="sibTrans" cxnId="{0E44F2D6-8A64-4642-8A87-F306285EEBC0}">
      <dgm:prSet/>
      <dgm:spPr/>
      <dgm:t>
        <a:bodyPr/>
        <a:lstStyle/>
        <a:p>
          <a:endParaRPr lang="sl-SI"/>
        </a:p>
      </dgm:t>
    </dgm:pt>
    <dgm:pt modelId="{E608119D-57B5-4F89-800B-3DD4245DBE12}">
      <dgm:prSet/>
      <dgm:spPr/>
      <dgm:t>
        <a:bodyPr/>
        <a:lstStyle/>
        <a:p>
          <a:endParaRPr lang="sl-SI"/>
        </a:p>
      </dgm:t>
    </dgm:pt>
    <dgm:pt modelId="{9C6E29B7-C807-4B5D-BABB-9656193648FE}" type="parTrans" cxnId="{AEACDC6A-CE49-4AFB-94EC-19AA253862A9}">
      <dgm:prSet/>
      <dgm:spPr/>
      <dgm:t>
        <a:bodyPr/>
        <a:lstStyle/>
        <a:p>
          <a:endParaRPr lang="sl-SI"/>
        </a:p>
      </dgm:t>
    </dgm:pt>
    <dgm:pt modelId="{4CE5885D-F0EA-4F4F-B651-C55E86FAC796}" type="sibTrans" cxnId="{AEACDC6A-CE49-4AFB-94EC-19AA253862A9}">
      <dgm:prSet/>
      <dgm:spPr/>
      <dgm:t>
        <a:bodyPr/>
        <a:lstStyle/>
        <a:p>
          <a:endParaRPr lang="sl-SI"/>
        </a:p>
      </dgm:t>
    </dgm:pt>
    <dgm:pt modelId="{DFDAD243-6865-45E7-8723-CDA75901DCEC}" type="pres">
      <dgm:prSet presAssocID="{C8FC95B2-FE73-4D83-959B-052A4EF7DAF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A213AD-0C2A-4B10-B9CC-71AD46367644}" type="pres">
      <dgm:prSet presAssocID="{147BA624-F2A9-4494-AC06-CFF01E2DEF3F}" presName="centerShape" presStyleLbl="node0" presStyleIdx="0" presStyleCnt="1" custScaleX="109707" custScaleY="113516" custLinFactNeighborX="2919" custLinFactNeighborY="-9743"/>
      <dgm:spPr/>
    </dgm:pt>
    <dgm:pt modelId="{F646F8A6-595E-406D-8C27-7F1D9C004617}" type="pres">
      <dgm:prSet presAssocID="{9713D0A2-E170-40B0-8B4B-9D8B9078D403}" presName="parTrans" presStyleLbl="bgSibTrans2D1" presStyleIdx="0" presStyleCnt="5" custScaleX="82996" custLinFactNeighborX="17951" custLinFactNeighborY="2569"/>
      <dgm:spPr/>
    </dgm:pt>
    <dgm:pt modelId="{51706B9E-F6F6-42C0-B234-DF58D8F4C58D}" type="pres">
      <dgm:prSet presAssocID="{85B8457F-D95C-4B90-A377-1422E660CA10}" presName="node" presStyleLbl="node1" presStyleIdx="0" presStyleCnt="5" custScaleX="127639" custScaleY="123945" custRadScaleRad="96921" custRadScaleInc="32308">
        <dgm:presLayoutVars>
          <dgm:bulletEnabled val="1"/>
        </dgm:presLayoutVars>
      </dgm:prSet>
      <dgm:spPr/>
    </dgm:pt>
    <dgm:pt modelId="{AE990431-D046-4771-A14E-300C83CF8010}" type="pres">
      <dgm:prSet presAssocID="{AE6E192D-94CB-4CE0-A5DA-BB481BFE1ABB}" presName="parTrans" presStyleLbl="bgSibTrans2D1" presStyleIdx="1" presStyleCnt="5" custLinFactNeighborX="2777" custLinFactNeighborY="-5807"/>
      <dgm:spPr/>
    </dgm:pt>
    <dgm:pt modelId="{C46760E2-0AD5-4116-8059-28AEB4CB1A68}" type="pres">
      <dgm:prSet presAssocID="{4AF62C4D-8851-4A8C-BBD7-17F4710584DE}" presName="node" presStyleLbl="node1" presStyleIdx="1" presStyleCnt="5" custScaleX="115578" custScaleY="188920" custRadScaleRad="129159" custRadScaleInc="23227">
        <dgm:presLayoutVars>
          <dgm:bulletEnabled val="1"/>
        </dgm:presLayoutVars>
      </dgm:prSet>
      <dgm:spPr/>
    </dgm:pt>
    <dgm:pt modelId="{829B53F5-CF27-4993-B519-4784A1DE0E90}" type="pres">
      <dgm:prSet presAssocID="{CE36AE79-225C-483B-9A77-1ABDD911F421}" presName="parTrans" presStyleLbl="bgSibTrans2D1" presStyleIdx="2" presStyleCnt="5" custLinFactNeighborX="-1202" custLinFactNeighborY="3377"/>
      <dgm:spPr/>
    </dgm:pt>
    <dgm:pt modelId="{F7DC85B5-A3A5-43B7-8D42-4BC6E5A09CA9}" type="pres">
      <dgm:prSet presAssocID="{33AD9FB0-5486-45C6-91D4-D5B5F36D3439}" presName="node" presStyleLbl="node1" presStyleIdx="2" presStyleCnt="5" custScaleY="135567" custRadScaleRad="115437" custRadScaleInc="11191">
        <dgm:presLayoutVars>
          <dgm:bulletEnabled val="1"/>
        </dgm:presLayoutVars>
      </dgm:prSet>
      <dgm:spPr/>
    </dgm:pt>
    <dgm:pt modelId="{5EA7F5C9-973A-4BFF-B057-52CB86206E18}" type="pres">
      <dgm:prSet presAssocID="{1C92707B-7D05-484C-8D24-F523B90586A8}" presName="parTrans" presStyleLbl="bgSibTrans2D1" presStyleIdx="3" presStyleCnt="5" custScaleX="93714" custLinFactNeighborX="-784" custLinFactNeighborY="-4159"/>
      <dgm:spPr/>
    </dgm:pt>
    <dgm:pt modelId="{FE93944C-0EB3-4472-A19F-F2920AAE24F5}" type="pres">
      <dgm:prSet presAssocID="{3D8D0B09-E50E-4139-9837-42D561AE90DD}" presName="node" presStyleLbl="node1" presStyleIdx="3" presStyleCnt="5" custRadScaleRad="137112" custRadScaleInc="-4598">
        <dgm:presLayoutVars>
          <dgm:bulletEnabled val="1"/>
        </dgm:presLayoutVars>
      </dgm:prSet>
      <dgm:spPr/>
    </dgm:pt>
    <dgm:pt modelId="{5AD229CD-073E-4F79-919A-72BDE7EB3878}" type="pres">
      <dgm:prSet presAssocID="{C0FCD6AE-F82C-460C-BE03-659EBB430A3F}" presName="parTrans" presStyleLbl="bgSibTrans2D1" presStyleIdx="4" presStyleCnt="5" custLinFactNeighborX="-11275" custLinFactNeighborY="-9501"/>
      <dgm:spPr/>
    </dgm:pt>
    <dgm:pt modelId="{EBE93F94-C540-48FE-A30D-0E3F55E3B2AC}" type="pres">
      <dgm:prSet presAssocID="{B2A5944E-7077-4D0E-AB19-5EA524F0C9B7}" presName="node" presStyleLbl="node1" presStyleIdx="4" presStyleCnt="5" custScaleX="125640" custScaleY="134305" custRadScaleRad="114526" custRadScaleInc="-23408">
        <dgm:presLayoutVars>
          <dgm:bulletEnabled val="1"/>
        </dgm:presLayoutVars>
      </dgm:prSet>
      <dgm:spPr/>
    </dgm:pt>
  </dgm:ptLst>
  <dgm:cxnLst>
    <dgm:cxn modelId="{8CC83004-2441-4F49-8E73-F370B77EE06E}" type="presOf" srcId="{C8FC95B2-FE73-4D83-959B-052A4EF7DAFE}" destId="{DFDAD243-6865-45E7-8723-CDA75901DCEC}" srcOrd="0" destOrd="0" presId="urn:microsoft.com/office/officeart/2005/8/layout/radial4"/>
    <dgm:cxn modelId="{66A8E60C-13D5-45FD-81FA-AB0F0DE45232}" srcId="{147BA624-F2A9-4494-AC06-CFF01E2DEF3F}" destId="{4AF62C4D-8851-4A8C-BBD7-17F4710584DE}" srcOrd="1" destOrd="0" parTransId="{AE6E192D-94CB-4CE0-A5DA-BB481BFE1ABB}" sibTransId="{04E80729-1A60-4AD3-8EC4-9D91EF24E89E}"/>
    <dgm:cxn modelId="{BC76FC0C-F511-40AF-B3D0-139479A3095F}" type="presOf" srcId="{3D8D0B09-E50E-4139-9837-42D561AE90DD}" destId="{FE93944C-0EB3-4472-A19F-F2920AAE24F5}" srcOrd="0" destOrd="0" presId="urn:microsoft.com/office/officeart/2005/8/layout/radial4"/>
    <dgm:cxn modelId="{471E672C-85D5-4274-BA0D-3680846FAEA6}" type="presOf" srcId="{4AF62C4D-8851-4A8C-BBD7-17F4710584DE}" destId="{C46760E2-0AD5-4116-8059-28AEB4CB1A68}" srcOrd="0" destOrd="0" presId="urn:microsoft.com/office/officeart/2005/8/layout/radial4"/>
    <dgm:cxn modelId="{F90C2F33-9A1E-417E-911A-7DA661645AD8}" type="presOf" srcId="{CE36AE79-225C-483B-9A77-1ABDD911F421}" destId="{829B53F5-CF27-4993-B519-4784A1DE0E90}" srcOrd="0" destOrd="0" presId="urn:microsoft.com/office/officeart/2005/8/layout/radial4"/>
    <dgm:cxn modelId="{5793C55F-72BB-4986-93E1-50B8A6B0EE64}" srcId="{C8FC95B2-FE73-4D83-959B-052A4EF7DAFE}" destId="{00CB7D4C-FAA6-47DF-96F3-6CAF8D07F925}" srcOrd="4" destOrd="0" parTransId="{191EAEB7-BE7A-4C0E-BCAC-5D86084D81A2}" sibTransId="{A09BE681-A220-4645-9363-5A9C65172239}"/>
    <dgm:cxn modelId="{41D00064-28EE-4BBF-9B75-089A2402E129}" srcId="{147BA624-F2A9-4494-AC06-CFF01E2DEF3F}" destId="{B2A5944E-7077-4D0E-AB19-5EA524F0C9B7}" srcOrd="4" destOrd="0" parTransId="{C0FCD6AE-F82C-460C-BE03-659EBB430A3F}" sibTransId="{EA4966DC-8879-4F6F-940D-30C4E7D6B711}"/>
    <dgm:cxn modelId="{C6BEB565-DF12-455B-A2F4-318EC648D65C}" srcId="{147BA624-F2A9-4494-AC06-CFF01E2DEF3F}" destId="{85B8457F-D95C-4B90-A377-1422E660CA10}" srcOrd="0" destOrd="0" parTransId="{9713D0A2-E170-40B0-8B4B-9D8B9078D403}" sibTransId="{E05687B6-0B49-48A7-9366-72096408281B}"/>
    <dgm:cxn modelId="{AEACDC6A-CE49-4AFB-94EC-19AA253862A9}" srcId="{C8FC95B2-FE73-4D83-959B-052A4EF7DAFE}" destId="{E608119D-57B5-4F89-800B-3DD4245DBE12}" srcOrd="2" destOrd="0" parTransId="{9C6E29B7-C807-4B5D-BABB-9656193648FE}" sibTransId="{4CE5885D-F0EA-4F4F-B651-C55E86FAC796}"/>
    <dgm:cxn modelId="{4AFDDF6B-4F48-4E73-88B5-C313AA06C542}" srcId="{C8FC95B2-FE73-4D83-959B-052A4EF7DAFE}" destId="{59113CC5-8943-471C-BCB6-EB635F58BDCA}" srcOrd="3" destOrd="0" parTransId="{93B28749-FB38-4610-BF76-5337F4AB5306}" sibTransId="{756CF944-C576-489D-8FC4-7E0E60428B20}"/>
    <dgm:cxn modelId="{669DEC50-C75B-478C-9936-71D6F3372276}" type="presOf" srcId="{147BA624-F2A9-4494-AC06-CFF01E2DEF3F}" destId="{FDA213AD-0C2A-4B10-B9CC-71AD46367644}" srcOrd="0" destOrd="0" presId="urn:microsoft.com/office/officeart/2005/8/layout/radial4"/>
    <dgm:cxn modelId="{CD0F0774-31BB-4281-A547-1BCBD4F71B3A}" type="presOf" srcId="{9713D0A2-E170-40B0-8B4B-9D8B9078D403}" destId="{F646F8A6-595E-406D-8C27-7F1D9C004617}" srcOrd="0" destOrd="0" presId="urn:microsoft.com/office/officeart/2005/8/layout/radial4"/>
    <dgm:cxn modelId="{84E26A93-6EA9-4D3E-A7AC-C640CE7C9582}" type="presOf" srcId="{B2A5944E-7077-4D0E-AB19-5EA524F0C9B7}" destId="{EBE93F94-C540-48FE-A30D-0E3F55E3B2AC}" srcOrd="0" destOrd="0" presId="urn:microsoft.com/office/officeart/2005/8/layout/radial4"/>
    <dgm:cxn modelId="{D6E10DAE-DD0F-449E-8B37-306E4F0B4B9D}" type="presOf" srcId="{85B8457F-D95C-4B90-A377-1422E660CA10}" destId="{51706B9E-F6F6-42C0-B234-DF58D8F4C58D}" srcOrd="0" destOrd="0" presId="urn:microsoft.com/office/officeart/2005/8/layout/radial4"/>
    <dgm:cxn modelId="{FBFF71C3-7D7C-43B6-8839-8890CD37E7E4}" srcId="{C8FC95B2-FE73-4D83-959B-052A4EF7DAFE}" destId="{147BA624-F2A9-4494-AC06-CFF01E2DEF3F}" srcOrd="0" destOrd="0" parTransId="{25B1F4B0-C4B8-46DE-9343-DF48ADF3EAB4}" sibTransId="{163BBA30-12C1-418E-B814-7C3EC4F69E02}"/>
    <dgm:cxn modelId="{521892C3-9CD7-4C62-8797-A9BEF0E7D1B6}" srcId="{147BA624-F2A9-4494-AC06-CFF01E2DEF3F}" destId="{3D8D0B09-E50E-4139-9837-42D561AE90DD}" srcOrd="3" destOrd="0" parTransId="{1C92707B-7D05-484C-8D24-F523B90586A8}" sibTransId="{BCDAEA9D-7ECE-4FE5-8E73-5D2EA4247CDA}"/>
    <dgm:cxn modelId="{3F02DCC4-D396-47FB-9314-52FAAEB2BA47}" type="presOf" srcId="{AE6E192D-94CB-4CE0-A5DA-BB481BFE1ABB}" destId="{AE990431-D046-4771-A14E-300C83CF8010}" srcOrd="0" destOrd="0" presId="urn:microsoft.com/office/officeart/2005/8/layout/radial4"/>
    <dgm:cxn modelId="{79CA3ECD-908D-4C3C-AF09-E3A6E35B05CB}" type="presOf" srcId="{33AD9FB0-5486-45C6-91D4-D5B5F36D3439}" destId="{F7DC85B5-A3A5-43B7-8D42-4BC6E5A09CA9}" srcOrd="0" destOrd="0" presId="urn:microsoft.com/office/officeart/2005/8/layout/radial4"/>
    <dgm:cxn modelId="{0E44F2D6-8A64-4642-8A87-F306285EEBC0}" srcId="{C8FC95B2-FE73-4D83-959B-052A4EF7DAFE}" destId="{162413E2-C9AF-451C-B4BA-0FB8363B85E1}" srcOrd="1" destOrd="0" parTransId="{1F9754D1-FB97-471F-87D4-8228B3616D0D}" sibTransId="{E0951F34-F838-4420-A077-3511B48FA560}"/>
    <dgm:cxn modelId="{6F5CAADC-D816-4784-9DA1-95CF233362C0}" type="presOf" srcId="{C0FCD6AE-F82C-460C-BE03-659EBB430A3F}" destId="{5AD229CD-073E-4F79-919A-72BDE7EB3878}" srcOrd="0" destOrd="0" presId="urn:microsoft.com/office/officeart/2005/8/layout/radial4"/>
    <dgm:cxn modelId="{F3EFCBE9-3E15-442C-9E10-1CC30BFE0FD8}" srcId="{147BA624-F2A9-4494-AC06-CFF01E2DEF3F}" destId="{33AD9FB0-5486-45C6-91D4-D5B5F36D3439}" srcOrd="2" destOrd="0" parTransId="{CE36AE79-225C-483B-9A77-1ABDD911F421}" sibTransId="{47A054E3-2A2C-41D2-95ED-9DF645790BF8}"/>
    <dgm:cxn modelId="{A3E076FE-6772-4E20-A8E8-AC3AE5DE959E}" type="presOf" srcId="{1C92707B-7D05-484C-8D24-F523B90586A8}" destId="{5EA7F5C9-973A-4BFF-B057-52CB86206E18}" srcOrd="0" destOrd="0" presId="urn:microsoft.com/office/officeart/2005/8/layout/radial4"/>
    <dgm:cxn modelId="{F8EED936-D7C5-446E-9436-FAF32EDF79EF}" type="presParOf" srcId="{DFDAD243-6865-45E7-8723-CDA75901DCEC}" destId="{FDA213AD-0C2A-4B10-B9CC-71AD46367644}" srcOrd="0" destOrd="0" presId="urn:microsoft.com/office/officeart/2005/8/layout/radial4"/>
    <dgm:cxn modelId="{78996997-6095-482A-BDF0-D3D340AA83FD}" type="presParOf" srcId="{DFDAD243-6865-45E7-8723-CDA75901DCEC}" destId="{F646F8A6-595E-406D-8C27-7F1D9C004617}" srcOrd="1" destOrd="0" presId="urn:microsoft.com/office/officeart/2005/8/layout/radial4"/>
    <dgm:cxn modelId="{7457D9B8-A107-45CB-B4E3-8A215F2461A0}" type="presParOf" srcId="{DFDAD243-6865-45E7-8723-CDA75901DCEC}" destId="{51706B9E-F6F6-42C0-B234-DF58D8F4C58D}" srcOrd="2" destOrd="0" presId="urn:microsoft.com/office/officeart/2005/8/layout/radial4"/>
    <dgm:cxn modelId="{065C0435-BF05-4667-97BB-AB415C0C60F8}" type="presParOf" srcId="{DFDAD243-6865-45E7-8723-CDA75901DCEC}" destId="{AE990431-D046-4771-A14E-300C83CF8010}" srcOrd="3" destOrd="0" presId="urn:microsoft.com/office/officeart/2005/8/layout/radial4"/>
    <dgm:cxn modelId="{ED373A03-3D78-4663-A3E1-C8EF03FDB8CC}" type="presParOf" srcId="{DFDAD243-6865-45E7-8723-CDA75901DCEC}" destId="{C46760E2-0AD5-4116-8059-28AEB4CB1A68}" srcOrd="4" destOrd="0" presId="urn:microsoft.com/office/officeart/2005/8/layout/radial4"/>
    <dgm:cxn modelId="{B5ADCF03-79CC-4693-A395-A08B267346C1}" type="presParOf" srcId="{DFDAD243-6865-45E7-8723-CDA75901DCEC}" destId="{829B53F5-CF27-4993-B519-4784A1DE0E90}" srcOrd="5" destOrd="0" presId="urn:microsoft.com/office/officeart/2005/8/layout/radial4"/>
    <dgm:cxn modelId="{0903978C-21DC-4E9E-A6F9-F21DB2A522D6}" type="presParOf" srcId="{DFDAD243-6865-45E7-8723-CDA75901DCEC}" destId="{F7DC85B5-A3A5-43B7-8D42-4BC6E5A09CA9}" srcOrd="6" destOrd="0" presId="urn:microsoft.com/office/officeart/2005/8/layout/radial4"/>
    <dgm:cxn modelId="{9CB6A336-C1F4-48CA-A201-7538C1A806B9}" type="presParOf" srcId="{DFDAD243-6865-45E7-8723-CDA75901DCEC}" destId="{5EA7F5C9-973A-4BFF-B057-52CB86206E18}" srcOrd="7" destOrd="0" presId="urn:microsoft.com/office/officeart/2005/8/layout/radial4"/>
    <dgm:cxn modelId="{3089DD04-D854-43FF-BB35-EBF5AFE561D7}" type="presParOf" srcId="{DFDAD243-6865-45E7-8723-CDA75901DCEC}" destId="{FE93944C-0EB3-4472-A19F-F2920AAE24F5}" srcOrd="8" destOrd="0" presId="urn:microsoft.com/office/officeart/2005/8/layout/radial4"/>
    <dgm:cxn modelId="{2FCD84C3-92C6-459D-97E4-2B7EA8A61A6D}" type="presParOf" srcId="{DFDAD243-6865-45E7-8723-CDA75901DCEC}" destId="{5AD229CD-073E-4F79-919A-72BDE7EB3878}" srcOrd="9" destOrd="0" presId="urn:microsoft.com/office/officeart/2005/8/layout/radial4"/>
    <dgm:cxn modelId="{809F9C8F-38DB-4988-A390-59BA428C82CF}" type="presParOf" srcId="{DFDAD243-6865-45E7-8723-CDA75901DCEC}" destId="{EBE93F94-C540-48FE-A30D-0E3F55E3B2AC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8AF72F-A432-4E10-B80E-12DFC3227B47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sl-SI"/>
        </a:p>
      </dgm:t>
    </dgm:pt>
    <dgm:pt modelId="{8F024A04-4B05-4611-B9AA-0FC3DC642CF3}">
      <dgm:prSet phldrT="[besedilo]" custT="1"/>
      <dgm:spPr/>
      <dgm:t>
        <a:bodyPr/>
        <a:lstStyle/>
        <a:p>
          <a:r>
            <a:rPr lang="sl-SI" sz="1800" dirty="0"/>
            <a:t>oktober</a:t>
          </a:r>
        </a:p>
        <a:p>
          <a:r>
            <a:rPr lang="sl-SI" sz="1800" dirty="0"/>
            <a:t>november</a:t>
          </a:r>
        </a:p>
        <a:p>
          <a:r>
            <a:rPr lang="sl-SI" sz="1800" dirty="0"/>
            <a:t>december</a:t>
          </a:r>
        </a:p>
      </dgm:t>
    </dgm:pt>
    <dgm:pt modelId="{CAC6A0E8-AEE7-41B3-941A-EC272FFA013E}" type="parTrans" cxnId="{94721F94-1497-4C75-8B7B-59C6FCAB6807}">
      <dgm:prSet/>
      <dgm:spPr/>
      <dgm:t>
        <a:bodyPr/>
        <a:lstStyle/>
        <a:p>
          <a:endParaRPr lang="sl-SI"/>
        </a:p>
      </dgm:t>
    </dgm:pt>
    <dgm:pt modelId="{9D4A3947-7FE0-4528-9EF7-CB4E9E4DA507}" type="sibTrans" cxnId="{94721F94-1497-4C75-8B7B-59C6FCAB6807}">
      <dgm:prSet/>
      <dgm:spPr/>
      <dgm:t>
        <a:bodyPr/>
        <a:lstStyle/>
        <a:p>
          <a:endParaRPr lang="sl-SI"/>
        </a:p>
      </dgm:t>
    </dgm:pt>
    <dgm:pt modelId="{B0B73CD1-9B7E-4E71-843C-1D4A660474ED}">
      <dgm:prSet phldrT="[besedilo]"/>
      <dgm:spPr/>
      <dgm:t>
        <a:bodyPr/>
        <a:lstStyle/>
        <a:p>
          <a:r>
            <a:rPr lang="sl-SI" dirty="0"/>
            <a:t>januar</a:t>
          </a:r>
        </a:p>
      </dgm:t>
    </dgm:pt>
    <dgm:pt modelId="{4CE951C4-A85E-43B0-8C9B-1697F478B9D8}" type="parTrans" cxnId="{4738DB84-B7D2-4CF5-8A2A-EC8B60A458E1}">
      <dgm:prSet/>
      <dgm:spPr/>
      <dgm:t>
        <a:bodyPr/>
        <a:lstStyle/>
        <a:p>
          <a:endParaRPr lang="sl-SI"/>
        </a:p>
      </dgm:t>
    </dgm:pt>
    <dgm:pt modelId="{217707CC-7453-4F98-89D5-7FE7798AF440}" type="sibTrans" cxnId="{4738DB84-B7D2-4CF5-8A2A-EC8B60A458E1}">
      <dgm:prSet/>
      <dgm:spPr/>
      <dgm:t>
        <a:bodyPr/>
        <a:lstStyle/>
        <a:p>
          <a:endParaRPr lang="sl-SI"/>
        </a:p>
      </dgm:t>
    </dgm:pt>
    <dgm:pt modelId="{B973A920-7890-4196-A3E2-96A0FBE50AE6}">
      <dgm:prSet phldrT="[besedilo]"/>
      <dgm:spPr/>
      <dgm:t>
        <a:bodyPr/>
        <a:lstStyle/>
        <a:p>
          <a:r>
            <a:rPr lang="sl-SI" dirty="0"/>
            <a:t>februar</a:t>
          </a:r>
        </a:p>
      </dgm:t>
    </dgm:pt>
    <dgm:pt modelId="{8162FC65-F33D-47EB-B1D3-B316397AD49A}" type="parTrans" cxnId="{F21E3141-6C10-4EA2-853B-AD7FFF9AF2E8}">
      <dgm:prSet/>
      <dgm:spPr/>
      <dgm:t>
        <a:bodyPr/>
        <a:lstStyle/>
        <a:p>
          <a:endParaRPr lang="sl-SI"/>
        </a:p>
      </dgm:t>
    </dgm:pt>
    <dgm:pt modelId="{61059CFB-842B-4124-913D-5C01E0A0B934}" type="sibTrans" cxnId="{F21E3141-6C10-4EA2-853B-AD7FFF9AF2E8}">
      <dgm:prSet/>
      <dgm:spPr/>
      <dgm:t>
        <a:bodyPr/>
        <a:lstStyle/>
        <a:p>
          <a:endParaRPr lang="sl-SI"/>
        </a:p>
      </dgm:t>
    </dgm:pt>
    <dgm:pt modelId="{D624922C-D453-4146-9136-717488E8FE55}">
      <dgm:prSet custT="1"/>
      <dgm:spPr/>
      <dgm:t>
        <a:bodyPr/>
        <a:lstStyle/>
        <a:p>
          <a:r>
            <a:rPr lang="sl-SI" sz="2200" dirty="0"/>
            <a:t>Dan dejavnosti – podrobnejši pregled SŠ sistema, programov, štipendij, vprašalnika KIK, VPP (soglasje), rokovnik, postopek vpisa, točkovanja,…</a:t>
          </a:r>
        </a:p>
      </dgm:t>
    </dgm:pt>
    <dgm:pt modelId="{C881EEEC-4D88-4587-8D5D-4A01857E0932}" type="parTrans" cxnId="{9F5EA7F5-717E-43D6-BE44-8C7F259B89E4}">
      <dgm:prSet/>
      <dgm:spPr/>
      <dgm:t>
        <a:bodyPr/>
        <a:lstStyle/>
        <a:p>
          <a:endParaRPr lang="sl-SI"/>
        </a:p>
      </dgm:t>
    </dgm:pt>
    <dgm:pt modelId="{0738A7FB-CE24-4BC9-93F8-4D48D33BBBAF}" type="sibTrans" cxnId="{9F5EA7F5-717E-43D6-BE44-8C7F259B89E4}">
      <dgm:prSet/>
      <dgm:spPr/>
      <dgm:t>
        <a:bodyPr/>
        <a:lstStyle/>
        <a:p>
          <a:endParaRPr lang="sl-SI"/>
        </a:p>
      </dgm:t>
    </dgm:pt>
    <dgm:pt modelId="{9C25FE59-6626-4D4F-9FD6-C568517E12DD}">
      <dgm:prSet custT="1"/>
      <dgm:spPr/>
      <dgm:t>
        <a:bodyPr/>
        <a:lstStyle/>
        <a:p>
          <a:r>
            <a:rPr lang="sl-SI" sz="2200" dirty="0"/>
            <a:t>Individualni razgovori</a:t>
          </a:r>
        </a:p>
      </dgm:t>
    </dgm:pt>
    <dgm:pt modelId="{309192EB-37C1-4D34-A0ED-053A9FE74AA3}" type="parTrans" cxnId="{877B6F2E-1559-4E99-9613-191E6AFCF1B6}">
      <dgm:prSet/>
      <dgm:spPr/>
      <dgm:t>
        <a:bodyPr/>
        <a:lstStyle/>
        <a:p>
          <a:endParaRPr lang="sl-SI"/>
        </a:p>
      </dgm:t>
    </dgm:pt>
    <dgm:pt modelId="{9312AFFB-3BF4-43F2-8B0B-BCC35A3D5CD6}" type="sibTrans" cxnId="{877B6F2E-1559-4E99-9613-191E6AFCF1B6}">
      <dgm:prSet/>
      <dgm:spPr/>
      <dgm:t>
        <a:bodyPr/>
        <a:lstStyle/>
        <a:p>
          <a:endParaRPr lang="sl-SI"/>
        </a:p>
      </dgm:t>
    </dgm:pt>
    <dgm:pt modelId="{35EE601B-52D2-4367-B4AF-5FBEC491CCF7}">
      <dgm:prSet custT="1"/>
      <dgm:spPr/>
      <dgm:t>
        <a:bodyPr/>
        <a:lstStyle/>
        <a:p>
          <a:r>
            <a:rPr lang="sl-SI" sz="2200" dirty="0"/>
            <a:t>Dnevi odprtih vrat na srednjih šolah (posredujem vabila)</a:t>
          </a:r>
        </a:p>
      </dgm:t>
    </dgm:pt>
    <dgm:pt modelId="{048CADC4-6033-40EF-A3A3-DC196FA34EA6}" type="parTrans" cxnId="{72ED7E68-F286-4ACE-BBB6-A1E9FD9EC32C}">
      <dgm:prSet/>
      <dgm:spPr/>
      <dgm:t>
        <a:bodyPr/>
        <a:lstStyle/>
        <a:p>
          <a:endParaRPr lang="sl-SI"/>
        </a:p>
      </dgm:t>
    </dgm:pt>
    <dgm:pt modelId="{B128C026-86C6-427C-B1A0-54E83B5DC6CF}" type="sibTrans" cxnId="{72ED7E68-F286-4ACE-BBB6-A1E9FD9EC32C}">
      <dgm:prSet/>
      <dgm:spPr/>
      <dgm:t>
        <a:bodyPr/>
        <a:lstStyle/>
        <a:p>
          <a:endParaRPr lang="sl-SI"/>
        </a:p>
      </dgm:t>
    </dgm:pt>
    <dgm:pt modelId="{3A3ED6CA-B684-4F0A-8C43-1EBCD8167469}">
      <dgm:prSet custT="1"/>
      <dgm:spPr/>
      <dgm:t>
        <a:bodyPr/>
        <a:lstStyle/>
        <a:p>
          <a:r>
            <a:rPr lang="sl-SI" sz="2200" dirty="0"/>
            <a:t>Izid Razpisa za vpis (programi, kje preizkusi spretnosti, oz. druga merila)</a:t>
          </a:r>
        </a:p>
      </dgm:t>
    </dgm:pt>
    <dgm:pt modelId="{B31C2A9C-7B55-4272-9E40-ED7F3431D06C}" type="parTrans" cxnId="{39EECD43-1C10-437E-A104-9B5187AED5D7}">
      <dgm:prSet/>
      <dgm:spPr/>
      <dgm:t>
        <a:bodyPr/>
        <a:lstStyle/>
        <a:p>
          <a:endParaRPr lang="sl-SI"/>
        </a:p>
      </dgm:t>
    </dgm:pt>
    <dgm:pt modelId="{0E080839-1296-45E4-A27A-1DBE57BEBEA8}" type="sibTrans" cxnId="{39EECD43-1C10-437E-A104-9B5187AED5D7}">
      <dgm:prSet/>
      <dgm:spPr/>
      <dgm:t>
        <a:bodyPr/>
        <a:lstStyle/>
        <a:p>
          <a:endParaRPr lang="sl-SI"/>
        </a:p>
      </dgm:t>
    </dgm:pt>
    <dgm:pt modelId="{BB31E32C-16F4-4418-AC1D-F0B0146C91ED}">
      <dgm:prSet custT="1"/>
      <dgm:spPr/>
      <dgm:t>
        <a:bodyPr/>
        <a:lstStyle/>
        <a:p>
          <a:r>
            <a:rPr lang="sl-SI" sz="2200" dirty="0"/>
            <a:t>Sestanek za starše</a:t>
          </a:r>
        </a:p>
      </dgm:t>
    </dgm:pt>
    <dgm:pt modelId="{353DF1CE-7E57-4F59-BFE9-88904C1D141F}" type="parTrans" cxnId="{C82416EF-BAB1-4C9D-875A-2A3FF2F497E0}">
      <dgm:prSet/>
      <dgm:spPr/>
      <dgm:t>
        <a:bodyPr/>
        <a:lstStyle/>
        <a:p>
          <a:endParaRPr lang="sl-SI"/>
        </a:p>
      </dgm:t>
    </dgm:pt>
    <dgm:pt modelId="{C848535F-D3E0-457A-BA72-7DC583E27E52}" type="sibTrans" cxnId="{C82416EF-BAB1-4C9D-875A-2A3FF2F497E0}">
      <dgm:prSet/>
      <dgm:spPr/>
      <dgm:t>
        <a:bodyPr/>
        <a:lstStyle/>
        <a:p>
          <a:endParaRPr lang="sl-SI"/>
        </a:p>
      </dgm:t>
    </dgm:pt>
    <dgm:pt modelId="{F35BE486-DF5C-4215-BF19-A8002D4FFED0}">
      <dgm:prSet custT="1"/>
      <dgm:spPr/>
      <dgm:t>
        <a:bodyPr/>
        <a:lstStyle/>
        <a:p>
          <a:r>
            <a:rPr lang="sl-SI" sz="2200" dirty="0"/>
            <a:t>Informativni dan – 14. in 15. 2. 2025</a:t>
          </a:r>
        </a:p>
      </dgm:t>
    </dgm:pt>
    <dgm:pt modelId="{CD199598-419C-483F-B987-2A74E92E0CDB}" type="parTrans" cxnId="{5DCAC4EA-104E-4FCE-B9E7-379E7CCBDAF7}">
      <dgm:prSet/>
      <dgm:spPr/>
      <dgm:t>
        <a:bodyPr/>
        <a:lstStyle/>
        <a:p>
          <a:endParaRPr lang="sl-SI"/>
        </a:p>
      </dgm:t>
    </dgm:pt>
    <dgm:pt modelId="{F6FD1F45-90F9-4505-BC19-287284F0173A}" type="sibTrans" cxnId="{5DCAC4EA-104E-4FCE-B9E7-379E7CCBDAF7}">
      <dgm:prSet/>
      <dgm:spPr/>
      <dgm:t>
        <a:bodyPr/>
        <a:lstStyle/>
        <a:p>
          <a:endParaRPr lang="sl-SI"/>
        </a:p>
      </dgm:t>
    </dgm:pt>
    <dgm:pt modelId="{D9801684-78AA-4049-A8FF-D0F9E905A6B1}">
      <dgm:prSet custT="1"/>
      <dgm:spPr/>
      <dgm:t>
        <a:bodyPr/>
        <a:lstStyle/>
        <a:p>
          <a:r>
            <a:rPr lang="sl-SI" sz="2200" dirty="0"/>
            <a:t>Predstavitve srednjih šol -  e-tržnica srednjih šol, ŠC Po in SGLZŠ Po v šoli</a:t>
          </a:r>
        </a:p>
      </dgm:t>
    </dgm:pt>
    <dgm:pt modelId="{5607F887-BA90-412B-BBC0-22A4AB5519D9}" type="parTrans" cxnId="{BF0270D9-261F-4E8E-864D-08B5B7B0D1AF}">
      <dgm:prSet/>
      <dgm:spPr/>
      <dgm:t>
        <a:bodyPr/>
        <a:lstStyle/>
        <a:p>
          <a:endParaRPr lang="sl-SI"/>
        </a:p>
      </dgm:t>
    </dgm:pt>
    <dgm:pt modelId="{6DA53A7C-3B4A-4928-AD55-69FE4928E4B3}" type="sibTrans" cxnId="{BF0270D9-261F-4E8E-864D-08B5B7B0D1AF}">
      <dgm:prSet/>
      <dgm:spPr/>
      <dgm:t>
        <a:bodyPr/>
        <a:lstStyle/>
        <a:p>
          <a:endParaRPr lang="sl-SI"/>
        </a:p>
      </dgm:t>
    </dgm:pt>
    <dgm:pt modelId="{27155948-D28A-4DF7-8D82-EC65D21F07DE}">
      <dgm:prSet custT="1"/>
      <dgm:spPr/>
      <dgm:t>
        <a:bodyPr/>
        <a:lstStyle/>
        <a:p>
          <a:r>
            <a:rPr lang="sl-SI" sz="2200" dirty="0"/>
            <a:t>Individualni razgovori</a:t>
          </a:r>
        </a:p>
      </dgm:t>
    </dgm:pt>
    <dgm:pt modelId="{194C449C-41D2-4620-AAE1-DF9197B89F43}" type="parTrans" cxnId="{8B62057E-8752-41DE-AF91-DC9CDCDC3BD7}">
      <dgm:prSet/>
      <dgm:spPr/>
      <dgm:t>
        <a:bodyPr/>
        <a:lstStyle/>
        <a:p>
          <a:endParaRPr lang="sl-SI"/>
        </a:p>
      </dgm:t>
    </dgm:pt>
    <dgm:pt modelId="{5813290E-9229-4C7D-A86D-0D02089953D2}" type="sibTrans" cxnId="{8B62057E-8752-41DE-AF91-DC9CDCDC3BD7}">
      <dgm:prSet/>
      <dgm:spPr/>
      <dgm:t>
        <a:bodyPr/>
        <a:lstStyle/>
        <a:p>
          <a:endParaRPr lang="sl-SI"/>
        </a:p>
      </dgm:t>
    </dgm:pt>
    <dgm:pt modelId="{F1F9B068-614F-44F6-A1D8-B03DC4576BFC}">
      <dgm:prSet custT="1"/>
      <dgm:spPr/>
      <dgm:t>
        <a:bodyPr/>
        <a:lstStyle/>
        <a:p>
          <a:r>
            <a:rPr lang="sl-SI" sz="2200" dirty="0"/>
            <a:t>Individualni razgovori z učenci in starši</a:t>
          </a:r>
        </a:p>
      </dgm:t>
    </dgm:pt>
    <dgm:pt modelId="{5F323B2B-4A6D-4E38-9F6D-461B894C370A}" type="parTrans" cxnId="{8A9025C0-FE08-4121-939A-7FDF4F1970B5}">
      <dgm:prSet/>
      <dgm:spPr/>
      <dgm:t>
        <a:bodyPr/>
        <a:lstStyle/>
        <a:p>
          <a:endParaRPr lang="sl-SI"/>
        </a:p>
      </dgm:t>
    </dgm:pt>
    <dgm:pt modelId="{731FE311-9D57-4F66-96C5-53B63C8C4DFC}" type="sibTrans" cxnId="{8A9025C0-FE08-4121-939A-7FDF4F1970B5}">
      <dgm:prSet/>
      <dgm:spPr/>
      <dgm:t>
        <a:bodyPr/>
        <a:lstStyle/>
        <a:p>
          <a:endParaRPr lang="sl-SI"/>
        </a:p>
      </dgm:t>
    </dgm:pt>
    <dgm:pt modelId="{215BB8F8-B7CF-43E6-9735-306A69180B0B}" type="pres">
      <dgm:prSet presAssocID="{C78AF72F-A432-4E10-B80E-12DFC3227B47}" presName="linearFlow" presStyleCnt="0">
        <dgm:presLayoutVars>
          <dgm:dir/>
          <dgm:animLvl val="lvl"/>
          <dgm:resizeHandles val="exact"/>
        </dgm:presLayoutVars>
      </dgm:prSet>
      <dgm:spPr/>
    </dgm:pt>
    <dgm:pt modelId="{A5CEB40E-CC42-4055-8027-7ECD42966E77}" type="pres">
      <dgm:prSet presAssocID="{8F024A04-4B05-4611-B9AA-0FC3DC642CF3}" presName="composite" presStyleCnt="0"/>
      <dgm:spPr/>
    </dgm:pt>
    <dgm:pt modelId="{BEC84848-97ED-41CE-87C1-FB21EC9E7F17}" type="pres">
      <dgm:prSet presAssocID="{8F024A04-4B05-4611-B9AA-0FC3DC642CF3}" presName="parentText" presStyleLbl="alignNode1" presStyleIdx="0" presStyleCnt="3" custScaleY="138581">
        <dgm:presLayoutVars>
          <dgm:chMax val="1"/>
          <dgm:bulletEnabled val="1"/>
        </dgm:presLayoutVars>
      </dgm:prSet>
      <dgm:spPr/>
    </dgm:pt>
    <dgm:pt modelId="{5667571E-68EA-43E4-8F1D-B6FCDE31B9F2}" type="pres">
      <dgm:prSet presAssocID="{8F024A04-4B05-4611-B9AA-0FC3DC642CF3}" presName="descendantText" presStyleLbl="alignAcc1" presStyleIdx="0" presStyleCnt="3" custScaleY="189998" custLinFactNeighborX="-49" custLinFactNeighborY="-472">
        <dgm:presLayoutVars>
          <dgm:bulletEnabled val="1"/>
        </dgm:presLayoutVars>
      </dgm:prSet>
      <dgm:spPr/>
    </dgm:pt>
    <dgm:pt modelId="{96031F2D-3E66-4B2D-A9BB-2E54E326A29B}" type="pres">
      <dgm:prSet presAssocID="{9D4A3947-7FE0-4528-9EF7-CB4E9E4DA507}" presName="sp" presStyleCnt="0"/>
      <dgm:spPr/>
    </dgm:pt>
    <dgm:pt modelId="{C8B1B98E-8F3C-4E86-84DB-AC79E94F8320}" type="pres">
      <dgm:prSet presAssocID="{B0B73CD1-9B7E-4E71-843C-1D4A660474ED}" presName="composite" presStyleCnt="0"/>
      <dgm:spPr/>
    </dgm:pt>
    <dgm:pt modelId="{A993D236-AE4F-47E4-95CE-C2279A186451}" type="pres">
      <dgm:prSet presAssocID="{B0B73CD1-9B7E-4E71-843C-1D4A660474E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6A040E94-E1C2-4E71-921E-BFBBFB8AD631}" type="pres">
      <dgm:prSet presAssocID="{B0B73CD1-9B7E-4E71-843C-1D4A660474ED}" presName="descendantText" presStyleLbl="alignAcc1" presStyleIdx="1" presStyleCnt="3" custLinFactNeighborX="-27" custLinFactNeighborY="4321">
        <dgm:presLayoutVars>
          <dgm:bulletEnabled val="1"/>
        </dgm:presLayoutVars>
      </dgm:prSet>
      <dgm:spPr/>
    </dgm:pt>
    <dgm:pt modelId="{5DC2C4C2-DE16-4A1C-BA3B-B4606BA076B4}" type="pres">
      <dgm:prSet presAssocID="{217707CC-7453-4F98-89D5-7FE7798AF440}" presName="sp" presStyleCnt="0"/>
      <dgm:spPr/>
    </dgm:pt>
    <dgm:pt modelId="{AC5F3B73-6FD6-4C0A-B11B-E54B13BB6B6E}" type="pres">
      <dgm:prSet presAssocID="{B973A920-7890-4196-A3E2-96A0FBE50AE6}" presName="composite" presStyleCnt="0"/>
      <dgm:spPr/>
    </dgm:pt>
    <dgm:pt modelId="{963EEF00-70C5-41BA-8A84-264F3723C31A}" type="pres">
      <dgm:prSet presAssocID="{B973A920-7890-4196-A3E2-96A0FBE50AE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B6078B2-D35E-46A7-B108-75CEC03A80A4}" type="pres">
      <dgm:prSet presAssocID="{B973A920-7890-4196-A3E2-96A0FBE50AE6}" presName="descendantText" presStyleLbl="alignAcc1" presStyleIdx="2" presStyleCnt="3" custLinFactNeighborX="394" custLinFactNeighborY="1402">
        <dgm:presLayoutVars>
          <dgm:bulletEnabled val="1"/>
        </dgm:presLayoutVars>
      </dgm:prSet>
      <dgm:spPr/>
    </dgm:pt>
  </dgm:ptLst>
  <dgm:cxnLst>
    <dgm:cxn modelId="{847D0906-8467-4551-B7B6-D2AF95336F13}" type="presOf" srcId="{B0B73CD1-9B7E-4E71-843C-1D4A660474ED}" destId="{A993D236-AE4F-47E4-95CE-C2279A186451}" srcOrd="0" destOrd="0" presId="urn:microsoft.com/office/officeart/2005/8/layout/chevron2"/>
    <dgm:cxn modelId="{877B6F2E-1559-4E99-9613-191E6AFCF1B6}" srcId="{B0B73CD1-9B7E-4E71-843C-1D4A660474ED}" destId="{9C25FE59-6626-4D4F-9FD6-C568517E12DD}" srcOrd="0" destOrd="0" parTransId="{309192EB-37C1-4D34-A0ED-053A9FE74AA3}" sibTransId="{9312AFFB-3BF4-43F2-8B0B-BCC35A3D5CD6}"/>
    <dgm:cxn modelId="{F21E3141-6C10-4EA2-853B-AD7FFF9AF2E8}" srcId="{C78AF72F-A432-4E10-B80E-12DFC3227B47}" destId="{B973A920-7890-4196-A3E2-96A0FBE50AE6}" srcOrd="2" destOrd="0" parTransId="{8162FC65-F33D-47EB-B1D3-B316397AD49A}" sibTransId="{61059CFB-842B-4124-913D-5C01E0A0B934}"/>
    <dgm:cxn modelId="{39EECD43-1C10-437E-A104-9B5187AED5D7}" srcId="{B0B73CD1-9B7E-4E71-843C-1D4A660474ED}" destId="{3A3ED6CA-B684-4F0A-8C43-1EBCD8167469}" srcOrd="1" destOrd="0" parTransId="{B31C2A9C-7B55-4272-9E40-ED7F3431D06C}" sibTransId="{0E080839-1296-45E4-A27A-1DBE57BEBEA8}"/>
    <dgm:cxn modelId="{6B0C6C65-9B51-4C05-928A-018074BB69FA}" type="presOf" srcId="{3A3ED6CA-B684-4F0A-8C43-1EBCD8167469}" destId="{6A040E94-E1C2-4E71-921E-BFBBFB8AD631}" srcOrd="0" destOrd="1" presId="urn:microsoft.com/office/officeart/2005/8/layout/chevron2"/>
    <dgm:cxn modelId="{E7EF8266-9A17-4E46-8779-4ACA28CF6507}" type="presOf" srcId="{D9801684-78AA-4049-A8FF-D0F9E905A6B1}" destId="{5667571E-68EA-43E4-8F1D-B6FCDE31B9F2}" srcOrd="0" destOrd="2" presId="urn:microsoft.com/office/officeart/2005/8/layout/chevron2"/>
    <dgm:cxn modelId="{72ED7E68-F286-4ACE-BBB6-A1E9FD9EC32C}" srcId="{8F024A04-4B05-4611-B9AA-0FC3DC642CF3}" destId="{35EE601B-52D2-4367-B4AF-5FBEC491CCF7}" srcOrd="1" destOrd="0" parTransId="{048CADC4-6033-40EF-A3A3-DC196FA34EA6}" sibTransId="{B128C026-86C6-427C-B1A0-54E83B5DC6CF}"/>
    <dgm:cxn modelId="{8B62057E-8752-41DE-AF91-DC9CDCDC3BD7}" srcId="{B973A920-7890-4196-A3E2-96A0FBE50AE6}" destId="{27155948-D28A-4DF7-8D82-EC65D21F07DE}" srcOrd="2" destOrd="0" parTransId="{194C449C-41D2-4620-AAE1-DF9197B89F43}" sibTransId="{5813290E-9229-4C7D-A86D-0D02089953D2}"/>
    <dgm:cxn modelId="{BB11B07E-33B6-42EC-BC29-6EAF91BC23BA}" type="presOf" srcId="{C78AF72F-A432-4E10-B80E-12DFC3227B47}" destId="{215BB8F8-B7CF-43E6-9735-306A69180B0B}" srcOrd="0" destOrd="0" presId="urn:microsoft.com/office/officeart/2005/8/layout/chevron2"/>
    <dgm:cxn modelId="{4738DB84-B7D2-4CF5-8A2A-EC8B60A458E1}" srcId="{C78AF72F-A432-4E10-B80E-12DFC3227B47}" destId="{B0B73CD1-9B7E-4E71-843C-1D4A660474ED}" srcOrd="1" destOrd="0" parTransId="{4CE951C4-A85E-43B0-8C9B-1697F478B9D8}" sibTransId="{217707CC-7453-4F98-89D5-7FE7798AF440}"/>
    <dgm:cxn modelId="{94721F94-1497-4C75-8B7B-59C6FCAB6807}" srcId="{C78AF72F-A432-4E10-B80E-12DFC3227B47}" destId="{8F024A04-4B05-4611-B9AA-0FC3DC642CF3}" srcOrd="0" destOrd="0" parTransId="{CAC6A0E8-AEE7-41B3-941A-EC272FFA013E}" sibTransId="{9D4A3947-7FE0-4528-9EF7-CB4E9E4DA507}"/>
    <dgm:cxn modelId="{A1A34BA4-7B1D-4F1A-BFD4-02908BEF5EA1}" type="presOf" srcId="{9C25FE59-6626-4D4F-9FD6-C568517E12DD}" destId="{6A040E94-E1C2-4E71-921E-BFBBFB8AD631}" srcOrd="0" destOrd="0" presId="urn:microsoft.com/office/officeart/2005/8/layout/chevron2"/>
    <dgm:cxn modelId="{3C84ADA4-DEC1-4FBF-A288-274781A945E7}" type="presOf" srcId="{F35BE486-DF5C-4215-BF19-A8002D4FFED0}" destId="{FB6078B2-D35E-46A7-B108-75CEC03A80A4}" srcOrd="0" destOrd="1" presId="urn:microsoft.com/office/officeart/2005/8/layout/chevron2"/>
    <dgm:cxn modelId="{873C11B8-1AA5-46EB-83FE-4018BC0D9F1E}" type="presOf" srcId="{BB31E32C-16F4-4418-AC1D-F0B0146C91ED}" destId="{FB6078B2-D35E-46A7-B108-75CEC03A80A4}" srcOrd="0" destOrd="0" presId="urn:microsoft.com/office/officeart/2005/8/layout/chevron2"/>
    <dgm:cxn modelId="{8A9025C0-FE08-4121-939A-7FDF4F1970B5}" srcId="{8F024A04-4B05-4611-B9AA-0FC3DC642CF3}" destId="{F1F9B068-614F-44F6-A1D8-B03DC4576BFC}" srcOrd="3" destOrd="0" parTransId="{5F323B2B-4A6D-4E38-9F6D-461B894C370A}" sibTransId="{731FE311-9D57-4F66-96C5-53B63C8C4DFC}"/>
    <dgm:cxn modelId="{B7ABEAC8-9519-4D7F-8A06-0025AF7D8EDC}" type="presOf" srcId="{B973A920-7890-4196-A3E2-96A0FBE50AE6}" destId="{963EEF00-70C5-41BA-8A84-264F3723C31A}" srcOrd="0" destOrd="0" presId="urn:microsoft.com/office/officeart/2005/8/layout/chevron2"/>
    <dgm:cxn modelId="{1E414BD0-5BFA-44B1-9930-D5135522608F}" type="presOf" srcId="{F1F9B068-614F-44F6-A1D8-B03DC4576BFC}" destId="{5667571E-68EA-43E4-8F1D-B6FCDE31B9F2}" srcOrd="0" destOrd="3" presId="urn:microsoft.com/office/officeart/2005/8/layout/chevron2"/>
    <dgm:cxn modelId="{46258BD2-949D-4E3D-8CD3-944CFA4A9837}" type="presOf" srcId="{27155948-D28A-4DF7-8D82-EC65D21F07DE}" destId="{FB6078B2-D35E-46A7-B108-75CEC03A80A4}" srcOrd="0" destOrd="2" presId="urn:microsoft.com/office/officeart/2005/8/layout/chevron2"/>
    <dgm:cxn modelId="{BF0270D9-261F-4E8E-864D-08B5B7B0D1AF}" srcId="{8F024A04-4B05-4611-B9AA-0FC3DC642CF3}" destId="{D9801684-78AA-4049-A8FF-D0F9E905A6B1}" srcOrd="2" destOrd="0" parTransId="{5607F887-BA90-412B-BBC0-22A4AB5519D9}" sibTransId="{6DA53A7C-3B4A-4928-AD55-69FE4928E4B3}"/>
    <dgm:cxn modelId="{5DCAC4EA-104E-4FCE-B9E7-379E7CCBDAF7}" srcId="{B973A920-7890-4196-A3E2-96A0FBE50AE6}" destId="{F35BE486-DF5C-4215-BF19-A8002D4FFED0}" srcOrd="1" destOrd="0" parTransId="{CD199598-419C-483F-B987-2A74E92E0CDB}" sibTransId="{F6FD1F45-90F9-4505-BC19-287284F0173A}"/>
    <dgm:cxn modelId="{95096BEB-98A8-4F92-9EAE-615C39384FFA}" type="presOf" srcId="{D624922C-D453-4146-9136-717488E8FE55}" destId="{5667571E-68EA-43E4-8F1D-B6FCDE31B9F2}" srcOrd="0" destOrd="0" presId="urn:microsoft.com/office/officeart/2005/8/layout/chevron2"/>
    <dgm:cxn modelId="{C82416EF-BAB1-4C9D-875A-2A3FF2F497E0}" srcId="{B973A920-7890-4196-A3E2-96A0FBE50AE6}" destId="{BB31E32C-16F4-4418-AC1D-F0B0146C91ED}" srcOrd="0" destOrd="0" parTransId="{353DF1CE-7E57-4F59-BFE9-88904C1D141F}" sibTransId="{C848535F-D3E0-457A-BA72-7DC583E27E52}"/>
    <dgm:cxn modelId="{32EF3BF4-9195-42C1-B294-68BD25500E31}" type="presOf" srcId="{8F024A04-4B05-4611-B9AA-0FC3DC642CF3}" destId="{BEC84848-97ED-41CE-87C1-FB21EC9E7F17}" srcOrd="0" destOrd="0" presId="urn:microsoft.com/office/officeart/2005/8/layout/chevron2"/>
    <dgm:cxn modelId="{9F5EA7F5-717E-43D6-BE44-8C7F259B89E4}" srcId="{8F024A04-4B05-4611-B9AA-0FC3DC642CF3}" destId="{D624922C-D453-4146-9136-717488E8FE55}" srcOrd="0" destOrd="0" parTransId="{C881EEEC-4D88-4587-8D5D-4A01857E0932}" sibTransId="{0738A7FB-CE24-4BC9-93F8-4D48D33BBBAF}"/>
    <dgm:cxn modelId="{71881EFD-067A-4298-BFDF-9976AFB18066}" type="presOf" srcId="{35EE601B-52D2-4367-B4AF-5FBEC491CCF7}" destId="{5667571E-68EA-43E4-8F1D-B6FCDE31B9F2}" srcOrd="0" destOrd="1" presId="urn:microsoft.com/office/officeart/2005/8/layout/chevron2"/>
    <dgm:cxn modelId="{E900FF81-66D6-44AF-822F-177566B48161}" type="presParOf" srcId="{215BB8F8-B7CF-43E6-9735-306A69180B0B}" destId="{A5CEB40E-CC42-4055-8027-7ECD42966E77}" srcOrd="0" destOrd="0" presId="urn:microsoft.com/office/officeart/2005/8/layout/chevron2"/>
    <dgm:cxn modelId="{AE8CB22E-D2A6-4B16-AE1B-022966D7E4EC}" type="presParOf" srcId="{A5CEB40E-CC42-4055-8027-7ECD42966E77}" destId="{BEC84848-97ED-41CE-87C1-FB21EC9E7F17}" srcOrd="0" destOrd="0" presId="urn:microsoft.com/office/officeart/2005/8/layout/chevron2"/>
    <dgm:cxn modelId="{99084EDD-475D-4E47-B69C-EB9D3384F59D}" type="presParOf" srcId="{A5CEB40E-CC42-4055-8027-7ECD42966E77}" destId="{5667571E-68EA-43E4-8F1D-B6FCDE31B9F2}" srcOrd="1" destOrd="0" presId="urn:microsoft.com/office/officeart/2005/8/layout/chevron2"/>
    <dgm:cxn modelId="{4B2A29B6-D272-4C31-A3FC-F98B8E757A4A}" type="presParOf" srcId="{215BB8F8-B7CF-43E6-9735-306A69180B0B}" destId="{96031F2D-3E66-4B2D-A9BB-2E54E326A29B}" srcOrd="1" destOrd="0" presId="urn:microsoft.com/office/officeart/2005/8/layout/chevron2"/>
    <dgm:cxn modelId="{93430F8C-F4A0-419B-BD82-7E8C378452CD}" type="presParOf" srcId="{215BB8F8-B7CF-43E6-9735-306A69180B0B}" destId="{C8B1B98E-8F3C-4E86-84DB-AC79E94F8320}" srcOrd="2" destOrd="0" presId="urn:microsoft.com/office/officeart/2005/8/layout/chevron2"/>
    <dgm:cxn modelId="{EC861135-1B29-42D6-8A82-FFCB4931A297}" type="presParOf" srcId="{C8B1B98E-8F3C-4E86-84DB-AC79E94F8320}" destId="{A993D236-AE4F-47E4-95CE-C2279A186451}" srcOrd="0" destOrd="0" presId="urn:microsoft.com/office/officeart/2005/8/layout/chevron2"/>
    <dgm:cxn modelId="{092BB70C-E969-466C-BF74-E4656B00C4EC}" type="presParOf" srcId="{C8B1B98E-8F3C-4E86-84DB-AC79E94F8320}" destId="{6A040E94-E1C2-4E71-921E-BFBBFB8AD631}" srcOrd="1" destOrd="0" presId="urn:microsoft.com/office/officeart/2005/8/layout/chevron2"/>
    <dgm:cxn modelId="{102B070B-5723-4852-BC7E-567C489BF327}" type="presParOf" srcId="{215BB8F8-B7CF-43E6-9735-306A69180B0B}" destId="{5DC2C4C2-DE16-4A1C-BA3B-B4606BA076B4}" srcOrd="3" destOrd="0" presId="urn:microsoft.com/office/officeart/2005/8/layout/chevron2"/>
    <dgm:cxn modelId="{77613C02-1AF1-4D84-97CD-92432E40907A}" type="presParOf" srcId="{215BB8F8-B7CF-43E6-9735-306A69180B0B}" destId="{AC5F3B73-6FD6-4C0A-B11B-E54B13BB6B6E}" srcOrd="4" destOrd="0" presId="urn:microsoft.com/office/officeart/2005/8/layout/chevron2"/>
    <dgm:cxn modelId="{0F5CC3DE-F824-4E2F-BD4D-47E63AB08DFF}" type="presParOf" srcId="{AC5F3B73-6FD6-4C0A-B11B-E54B13BB6B6E}" destId="{963EEF00-70C5-41BA-8A84-264F3723C31A}" srcOrd="0" destOrd="0" presId="urn:microsoft.com/office/officeart/2005/8/layout/chevron2"/>
    <dgm:cxn modelId="{905EE0F6-B481-40A3-A775-939389CF7487}" type="presParOf" srcId="{AC5F3B73-6FD6-4C0A-B11B-E54B13BB6B6E}" destId="{FB6078B2-D35E-46A7-B108-75CEC03A80A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8AF72F-A432-4E10-B80E-12DFC3227B47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sl-SI"/>
        </a:p>
      </dgm:t>
    </dgm:pt>
    <dgm:pt modelId="{8F024A04-4B05-4611-B9AA-0FC3DC642CF3}">
      <dgm:prSet phldrT="[besedilo]" custT="1"/>
      <dgm:spPr/>
      <dgm:t>
        <a:bodyPr/>
        <a:lstStyle/>
        <a:p>
          <a:r>
            <a:rPr lang="sl-SI" sz="2800" dirty="0"/>
            <a:t>marec</a:t>
          </a:r>
          <a:endParaRPr lang="sl-SI" sz="1800" dirty="0"/>
        </a:p>
      </dgm:t>
    </dgm:pt>
    <dgm:pt modelId="{CAC6A0E8-AEE7-41B3-941A-EC272FFA013E}" type="parTrans" cxnId="{94721F94-1497-4C75-8B7B-59C6FCAB6807}">
      <dgm:prSet/>
      <dgm:spPr/>
      <dgm:t>
        <a:bodyPr/>
        <a:lstStyle/>
        <a:p>
          <a:endParaRPr lang="sl-SI"/>
        </a:p>
      </dgm:t>
    </dgm:pt>
    <dgm:pt modelId="{9D4A3947-7FE0-4528-9EF7-CB4E9E4DA507}" type="sibTrans" cxnId="{94721F94-1497-4C75-8B7B-59C6FCAB6807}">
      <dgm:prSet/>
      <dgm:spPr/>
      <dgm:t>
        <a:bodyPr/>
        <a:lstStyle/>
        <a:p>
          <a:endParaRPr lang="sl-SI"/>
        </a:p>
      </dgm:t>
    </dgm:pt>
    <dgm:pt modelId="{B0B73CD1-9B7E-4E71-843C-1D4A660474ED}">
      <dgm:prSet phldrT="[besedilo]"/>
      <dgm:spPr/>
      <dgm:t>
        <a:bodyPr/>
        <a:lstStyle/>
        <a:p>
          <a:r>
            <a:rPr lang="sl-SI" dirty="0"/>
            <a:t>april</a:t>
          </a:r>
        </a:p>
      </dgm:t>
    </dgm:pt>
    <dgm:pt modelId="{4CE951C4-A85E-43B0-8C9B-1697F478B9D8}" type="parTrans" cxnId="{4738DB84-B7D2-4CF5-8A2A-EC8B60A458E1}">
      <dgm:prSet/>
      <dgm:spPr/>
      <dgm:t>
        <a:bodyPr/>
        <a:lstStyle/>
        <a:p>
          <a:endParaRPr lang="sl-SI"/>
        </a:p>
      </dgm:t>
    </dgm:pt>
    <dgm:pt modelId="{217707CC-7453-4F98-89D5-7FE7798AF440}" type="sibTrans" cxnId="{4738DB84-B7D2-4CF5-8A2A-EC8B60A458E1}">
      <dgm:prSet/>
      <dgm:spPr/>
      <dgm:t>
        <a:bodyPr/>
        <a:lstStyle/>
        <a:p>
          <a:endParaRPr lang="sl-SI"/>
        </a:p>
      </dgm:t>
    </dgm:pt>
    <dgm:pt modelId="{B973A920-7890-4196-A3E2-96A0FBE50AE6}">
      <dgm:prSet phldrT="[besedilo]"/>
      <dgm:spPr/>
      <dgm:t>
        <a:bodyPr/>
        <a:lstStyle/>
        <a:p>
          <a:r>
            <a:rPr lang="sl-SI" dirty="0"/>
            <a:t>maj</a:t>
          </a:r>
        </a:p>
      </dgm:t>
    </dgm:pt>
    <dgm:pt modelId="{8162FC65-F33D-47EB-B1D3-B316397AD49A}" type="parTrans" cxnId="{F21E3141-6C10-4EA2-853B-AD7FFF9AF2E8}">
      <dgm:prSet/>
      <dgm:spPr/>
      <dgm:t>
        <a:bodyPr/>
        <a:lstStyle/>
        <a:p>
          <a:endParaRPr lang="sl-SI"/>
        </a:p>
      </dgm:t>
    </dgm:pt>
    <dgm:pt modelId="{61059CFB-842B-4124-913D-5C01E0A0B934}" type="sibTrans" cxnId="{F21E3141-6C10-4EA2-853B-AD7FFF9AF2E8}">
      <dgm:prSet/>
      <dgm:spPr/>
      <dgm:t>
        <a:bodyPr/>
        <a:lstStyle/>
        <a:p>
          <a:endParaRPr lang="sl-SI"/>
        </a:p>
      </dgm:t>
    </dgm:pt>
    <dgm:pt modelId="{D624922C-D453-4146-9136-717488E8FE55}">
      <dgm:prSet custT="1"/>
      <dgm:spPr/>
      <dgm:t>
        <a:bodyPr/>
        <a:lstStyle/>
        <a:p>
          <a:r>
            <a:rPr lang="sl-SI" sz="2400" dirty="0"/>
            <a:t>Prijava za preizkuse posebnih nadarjenosti in opravljanje le teh</a:t>
          </a:r>
        </a:p>
      </dgm:t>
    </dgm:pt>
    <dgm:pt modelId="{C881EEEC-4D88-4587-8D5D-4A01857E0932}" type="parTrans" cxnId="{9F5EA7F5-717E-43D6-BE44-8C7F259B89E4}">
      <dgm:prSet/>
      <dgm:spPr/>
      <dgm:t>
        <a:bodyPr/>
        <a:lstStyle/>
        <a:p>
          <a:endParaRPr lang="sl-SI"/>
        </a:p>
      </dgm:t>
    </dgm:pt>
    <dgm:pt modelId="{0738A7FB-CE24-4BC9-93F8-4D48D33BBBAF}" type="sibTrans" cxnId="{9F5EA7F5-717E-43D6-BE44-8C7F259B89E4}">
      <dgm:prSet/>
      <dgm:spPr/>
      <dgm:t>
        <a:bodyPr/>
        <a:lstStyle/>
        <a:p>
          <a:endParaRPr lang="sl-SI"/>
        </a:p>
      </dgm:t>
    </dgm:pt>
    <dgm:pt modelId="{BB31E32C-16F4-4418-AC1D-F0B0146C91ED}">
      <dgm:prSet custT="1"/>
      <dgm:spPr/>
      <dgm:t>
        <a:bodyPr/>
        <a:lstStyle/>
        <a:p>
          <a:r>
            <a:rPr lang="sl-SI" sz="2400" dirty="0"/>
            <a:t>Objava šol z omejitvijo vpisa</a:t>
          </a:r>
        </a:p>
      </dgm:t>
    </dgm:pt>
    <dgm:pt modelId="{353DF1CE-7E57-4F59-BFE9-88904C1D141F}" type="parTrans" cxnId="{C82416EF-BAB1-4C9D-875A-2A3FF2F497E0}">
      <dgm:prSet/>
      <dgm:spPr/>
      <dgm:t>
        <a:bodyPr/>
        <a:lstStyle/>
        <a:p>
          <a:endParaRPr lang="sl-SI"/>
        </a:p>
      </dgm:t>
    </dgm:pt>
    <dgm:pt modelId="{C848535F-D3E0-457A-BA72-7DC583E27E52}" type="sibTrans" cxnId="{C82416EF-BAB1-4C9D-875A-2A3FF2F497E0}">
      <dgm:prSet/>
      <dgm:spPr/>
      <dgm:t>
        <a:bodyPr/>
        <a:lstStyle/>
        <a:p>
          <a:endParaRPr lang="sl-SI"/>
        </a:p>
      </dgm:t>
    </dgm:pt>
    <dgm:pt modelId="{B0E81216-E430-4787-982F-F61421A50B53}">
      <dgm:prSet custT="1"/>
      <dgm:spPr/>
      <dgm:t>
        <a:bodyPr/>
        <a:lstStyle/>
        <a:p>
          <a:r>
            <a:rPr lang="sl-SI" sz="2400" dirty="0"/>
            <a:t>Izpolnjevanje prijave za vpis v srednjo šolo</a:t>
          </a:r>
        </a:p>
      </dgm:t>
    </dgm:pt>
    <dgm:pt modelId="{616023C3-F6F2-4DA6-9816-4BC708D34A83}" type="parTrans" cxnId="{B757E5D7-1FC4-47EA-871B-22300EAA42F0}">
      <dgm:prSet/>
      <dgm:spPr/>
      <dgm:t>
        <a:bodyPr/>
        <a:lstStyle/>
        <a:p>
          <a:endParaRPr lang="sl-SI"/>
        </a:p>
      </dgm:t>
    </dgm:pt>
    <dgm:pt modelId="{423F6601-A12B-422D-BF32-B145103A4765}" type="sibTrans" cxnId="{B757E5D7-1FC4-47EA-871B-22300EAA42F0}">
      <dgm:prSet/>
      <dgm:spPr/>
      <dgm:t>
        <a:bodyPr/>
        <a:lstStyle/>
        <a:p>
          <a:endParaRPr lang="sl-SI"/>
        </a:p>
      </dgm:t>
    </dgm:pt>
    <dgm:pt modelId="{A62883E7-9B33-4615-99D7-6628D51B21BE}">
      <dgm:prSet custT="1"/>
      <dgm:spPr/>
      <dgm:t>
        <a:bodyPr/>
        <a:lstStyle/>
        <a:p>
          <a:r>
            <a:rPr lang="sl-SI" sz="2400" dirty="0"/>
            <a:t>Objava števila prijavljenih</a:t>
          </a:r>
        </a:p>
      </dgm:t>
    </dgm:pt>
    <dgm:pt modelId="{96A2A6DD-386C-40B4-8A66-4821A4DAA829}" type="parTrans" cxnId="{6F560142-D4F9-4FDC-9932-B1DCBBB80A40}">
      <dgm:prSet/>
      <dgm:spPr/>
      <dgm:t>
        <a:bodyPr/>
        <a:lstStyle/>
        <a:p>
          <a:endParaRPr lang="sl-SI"/>
        </a:p>
      </dgm:t>
    </dgm:pt>
    <dgm:pt modelId="{A18DDEC7-265A-4D7A-9A20-50EA001E4C25}" type="sibTrans" cxnId="{6F560142-D4F9-4FDC-9932-B1DCBBB80A40}">
      <dgm:prSet/>
      <dgm:spPr/>
      <dgm:t>
        <a:bodyPr/>
        <a:lstStyle/>
        <a:p>
          <a:endParaRPr lang="sl-SI"/>
        </a:p>
      </dgm:t>
    </dgm:pt>
    <dgm:pt modelId="{FCD69E5C-A9C8-4477-B636-CABA2B10886C}">
      <dgm:prSet custT="1"/>
      <dgm:spPr/>
      <dgm:t>
        <a:bodyPr/>
        <a:lstStyle/>
        <a:p>
          <a:r>
            <a:rPr lang="sl-SI" sz="2400" dirty="0"/>
            <a:t>Objava sprememb obsega in vpisa</a:t>
          </a:r>
        </a:p>
      </dgm:t>
    </dgm:pt>
    <dgm:pt modelId="{0A6273A5-FA51-4A72-B771-914C385C475B}" type="parTrans" cxnId="{CCC935DD-9B12-4DA3-A095-BF13F9839D0F}">
      <dgm:prSet/>
      <dgm:spPr/>
      <dgm:t>
        <a:bodyPr/>
        <a:lstStyle/>
        <a:p>
          <a:endParaRPr lang="sl-SI"/>
        </a:p>
      </dgm:t>
    </dgm:pt>
    <dgm:pt modelId="{B472535C-8C86-4E38-A293-B26745958A8B}" type="sibTrans" cxnId="{CCC935DD-9B12-4DA3-A095-BF13F9839D0F}">
      <dgm:prSet/>
      <dgm:spPr/>
      <dgm:t>
        <a:bodyPr/>
        <a:lstStyle/>
        <a:p>
          <a:endParaRPr lang="sl-SI"/>
        </a:p>
      </dgm:t>
    </dgm:pt>
    <dgm:pt modelId="{5C9D03A2-8A07-433E-9B4E-5DB509488879}">
      <dgm:prSet custT="1"/>
      <dgm:spPr/>
      <dgm:t>
        <a:bodyPr/>
        <a:lstStyle/>
        <a:p>
          <a:r>
            <a:rPr lang="sl-SI" sz="2400" dirty="0"/>
            <a:t>NPZ (matematika, slovenščina)</a:t>
          </a:r>
        </a:p>
      </dgm:t>
    </dgm:pt>
    <dgm:pt modelId="{7FCE55A7-9737-4E4A-A49F-155BA258612E}" type="parTrans" cxnId="{5E2E4D49-A3D9-4994-B3E6-F45E8E410C7B}">
      <dgm:prSet/>
      <dgm:spPr/>
      <dgm:t>
        <a:bodyPr/>
        <a:lstStyle/>
        <a:p>
          <a:endParaRPr lang="sl-SI"/>
        </a:p>
      </dgm:t>
    </dgm:pt>
    <dgm:pt modelId="{3977DCFC-830A-45A9-9DBB-A1A755BE7FD6}" type="sibTrans" cxnId="{5E2E4D49-A3D9-4994-B3E6-F45E8E410C7B}">
      <dgm:prSet/>
      <dgm:spPr/>
      <dgm:t>
        <a:bodyPr/>
        <a:lstStyle/>
        <a:p>
          <a:endParaRPr lang="sl-SI"/>
        </a:p>
      </dgm:t>
    </dgm:pt>
    <dgm:pt modelId="{478867EA-3A6C-459E-A9E4-24A36823BD46}">
      <dgm:prSet custT="1"/>
      <dgm:spPr/>
      <dgm:t>
        <a:bodyPr/>
        <a:lstStyle/>
        <a:p>
          <a:r>
            <a:rPr lang="sl-SI" sz="2400" dirty="0"/>
            <a:t>NPZ (geografija)</a:t>
          </a:r>
        </a:p>
      </dgm:t>
    </dgm:pt>
    <dgm:pt modelId="{03E5B443-0B0E-4255-9CFB-7FA5F27C9A0D}" type="parTrans" cxnId="{10DD92A2-46B0-4079-9622-814CAC3DBCDC}">
      <dgm:prSet/>
      <dgm:spPr/>
      <dgm:t>
        <a:bodyPr/>
        <a:lstStyle/>
        <a:p>
          <a:endParaRPr lang="sl-SI"/>
        </a:p>
      </dgm:t>
    </dgm:pt>
    <dgm:pt modelId="{9D372235-4F4C-4420-A42E-BA0CE30BBC8C}" type="sibTrans" cxnId="{10DD92A2-46B0-4079-9622-814CAC3DBCDC}">
      <dgm:prSet/>
      <dgm:spPr/>
      <dgm:t>
        <a:bodyPr/>
        <a:lstStyle/>
        <a:p>
          <a:endParaRPr lang="sl-SI"/>
        </a:p>
      </dgm:t>
    </dgm:pt>
    <dgm:pt modelId="{AAFCE148-835C-47B2-9687-31CD7A3FFC9C}">
      <dgm:prSet custT="1"/>
      <dgm:spPr/>
      <dgm:t>
        <a:bodyPr/>
        <a:lstStyle/>
        <a:p>
          <a:r>
            <a:rPr lang="sl-SI" sz="2400" dirty="0"/>
            <a:t>Sprejem prijav na srednje šole</a:t>
          </a:r>
        </a:p>
      </dgm:t>
    </dgm:pt>
    <dgm:pt modelId="{088C390D-7FC1-49B9-89A0-9CF03B1AE3A8}" type="parTrans" cxnId="{0B20847B-D5A8-4111-907F-76F5D19FFADE}">
      <dgm:prSet/>
      <dgm:spPr/>
      <dgm:t>
        <a:bodyPr/>
        <a:lstStyle/>
        <a:p>
          <a:endParaRPr lang="sl-SI"/>
        </a:p>
      </dgm:t>
    </dgm:pt>
    <dgm:pt modelId="{7652D96C-ACB7-446B-9586-08571C260921}" type="sibTrans" cxnId="{0B20847B-D5A8-4111-907F-76F5D19FFADE}">
      <dgm:prSet/>
      <dgm:spPr/>
      <dgm:t>
        <a:bodyPr/>
        <a:lstStyle/>
        <a:p>
          <a:endParaRPr lang="sl-SI"/>
        </a:p>
      </dgm:t>
    </dgm:pt>
    <dgm:pt modelId="{215BB8F8-B7CF-43E6-9735-306A69180B0B}" type="pres">
      <dgm:prSet presAssocID="{C78AF72F-A432-4E10-B80E-12DFC3227B47}" presName="linearFlow" presStyleCnt="0">
        <dgm:presLayoutVars>
          <dgm:dir/>
          <dgm:animLvl val="lvl"/>
          <dgm:resizeHandles val="exact"/>
        </dgm:presLayoutVars>
      </dgm:prSet>
      <dgm:spPr/>
    </dgm:pt>
    <dgm:pt modelId="{A5CEB40E-CC42-4055-8027-7ECD42966E77}" type="pres">
      <dgm:prSet presAssocID="{8F024A04-4B05-4611-B9AA-0FC3DC642CF3}" presName="composite" presStyleCnt="0"/>
      <dgm:spPr/>
    </dgm:pt>
    <dgm:pt modelId="{BEC84848-97ED-41CE-87C1-FB21EC9E7F17}" type="pres">
      <dgm:prSet presAssocID="{8F024A04-4B05-4611-B9AA-0FC3DC642CF3}" presName="parentText" presStyleLbl="alignNode1" presStyleIdx="0" presStyleCnt="3" custScaleY="138581">
        <dgm:presLayoutVars>
          <dgm:chMax val="1"/>
          <dgm:bulletEnabled val="1"/>
        </dgm:presLayoutVars>
      </dgm:prSet>
      <dgm:spPr/>
    </dgm:pt>
    <dgm:pt modelId="{5667571E-68EA-43E4-8F1D-B6FCDE31B9F2}" type="pres">
      <dgm:prSet presAssocID="{8F024A04-4B05-4611-B9AA-0FC3DC642CF3}" presName="descendantText" presStyleLbl="alignAcc1" presStyleIdx="0" presStyleCnt="3" custScaleY="128171" custLinFactNeighborX="-49" custLinFactNeighborY="-472">
        <dgm:presLayoutVars>
          <dgm:bulletEnabled val="1"/>
        </dgm:presLayoutVars>
      </dgm:prSet>
      <dgm:spPr/>
    </dgm:pt>
    <dgm:pt modelId="{96031F2D-3E66-4B2D-A9BB-2E54E326A29B}" type="pres">
      <dgm:prSet presAssocID="{9D4A3947-7FE0-4528-9EF7-CB4E9E4DA507}" presName="sp" presStyleCnt="0"/>
      <dgm:spPr/>
    </dgm:pt>
    <dgm:pt modelId="{C8B1B98E-8F3C-4E86-84DB-AC79E94F8320}" type="pres">
      <dgm:prSet presAssocID="{B0B73CD1-9B7E-4E71-843C-1D4A660474ED}" presName="composite" presStyleCnt="0"/>
      <dgm:spPr/>
    </dgm:pt>
    <dgm:pt modelId="{A993D236-AE4F-47E4-95CE-C2279A186451}" type="pres">
      <dgm:prSet presAssocID="{B0B73CD1-9B7E-4E71-843C-1D4A660474E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6A040E94-E1C2-4E71-921E-BFBBFB8AD631}" type="pres">
      <dgm:prSet presAssocID="{B0B73CD1-9B7E-4E71-843C-1D4A660474ED}" presName="descendantText" presStyleLbl="alignAcc1" presStyleIdx="1" presStyleCnt="3" custScaleY="149051" custLinFactNeighborX="-27" custLinFactNeighborY="4321">
        <dgm:presLayoutVars>
          <dgm:bulletEnabled val="1"/>
        </dgm:presLayoutVars>
      </dgm:prSet>
      <dgm:spPr/>
    </dgm:pt>
    <dgm:pt modelId="{5DC2C4C2-DE16-4A1C-BA3B-B4606BA076B4}" type="pres">
      <dgm:prSet presAssocID="{217707CC-7453-4F98-89D5-7FE7798AF440}" presName="sp" presStyleCnt="0"/>
      <dgm:spPr/>
    </dgm:pt>
    <dgm:pt modelId="{AC5F3B73-6FD6-4C0A-B11B-E54B13BB6B6E}" type="pres">
      <dgm:prSet presAssocID="{B973A920-7890-4196-A3E2-96A0FBE50AE6}" presName="composite" presStyleCnt="0"/>
      <dgm:spPr/>
    </dgm:pt>
    <dgm:pt modelId="{963EEF00-70C5-41BA-8A84-264F3723C31A}" type="pres">
      <dgm:prSet presAssocID="{B973A920-7890-4196-A3E2-96A0FBE50AE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B6078B2-D35E-46A7-B108-75CEC03A80A4}" type="pres">
      <dgm:prSet presAssocID="{B973A920-7890-4196-A3E2-96A0FBE50AE6}" presName="descendantText" presStyleLbl="alignAcc1" presStyleIdx="2" presStyleCnt="3" custLinFactNeighborX="0" custLinFactNeighborY="-616">
        <dgm:presLayoutVars>
          <dgm:bulletEnabled val="1"/>
        </dgm:presLayoutVars>
      </dgm:prSet>
      <dgm:spPr/>
    </dgm:pt>
  </dgm:ptLst>
  <dgm:cxnLst>
    <dgm:cxn modelId="{847D0906-8467-4551-B7B6-D2AF95336F13}" type="presOf" srcId="{B0B73CD1-9B7E-4E71-843C-1D4A660474ED}" destId="{A993D236-AE4F-47E4-95CE-C2279A186451}" srcOrd="0" destOrd="0" presId="urn:microsoft.com/office/officeart/2005/8/layout/chevron2"/>
    <dgm:cxn modelId="{6847EB3F-CB7F-4F54-9246-6F6A03A6E0EF}" type="presOf" srcId="{478867EA-3A6C-459E-A9E4-24A36823BD46}" destId="{6A040E94-E1C2-4E71-921E-BFBBFB8AD631}" srcOrd="0" destOrd="0" presId="urn:microsoft.com/office/officeart/2005/8/layout/chevron2"/>
    <dgm:cxn modelId="{F21E3141-6C10-4EA2-853B-AD7FFF9AF2E8}" srcId="{C78AF72F-A432-4E10-B80E-12DFC3227B47}" destId="{B973A920-7890-4196-A3E2-96A0FBE50AE6}" srcOrd="2" destOrd="0" parTransId="{8162FC65-F33D-47EB-B1D3-B316397AD49A}" sibTransId="{61059CFB-842B-4124-913D-5C01E0A0B934}"/>
    <dgm:cxn modelId="{6F560142-D4F9-4FDC-9932-B1DCBBB80A40}" srcId="{B0B73CD1-9B7E-4E71-843C-1D4A660474ED}" destId="{A62883E7-9B33-4615-99D7-6628D51B21BE}" srcOrd="2" destOrd="0" parTransId="{96A2A6DD-386C-40B4-8A66-4821A4DAA829}" sibTransId="{A18DDEC7-265A-4D7A-9A20-50EA001E4C25}"/>
    <dgm:cxn modelId="{5E2E4D49-A3D9-4994-B3E6-F45E8E410C7B}" srcId="{8F024A04-4B05-4611-B9AA-0FC3DC642CF3}" destId="{5C9D03A2-8A07-433E-9B4E-5DB509488879}" srcOrd="2" destOrd="0" parTransId="{7FCE55A7-9737-4E4A-A49F-155BA258612E}" sibTransId="{3977DCFC-830A-45A9-9DBB-A1A755BE7FD6}"/>
    <dgm:cxn modelId="{0B20847B-D5A8-4111-907F-76F5D19FFADE}" srcId="{B0B73CD1-9B7E-4E71-843C-1D4A660474ED}" destId="{AAFCE148-835C-47B2-9687-31CD7A3FFC9C}" srcOrd="1" destOrd="0" parTransId="{088C390D-7FC1-49B9-89A0-9CF03B1AE3A8}" sibTransId="{7652D96C-ACB7-446B-9586-08571C260921}"/>
    <dgm:cxn modelId="{BB11B07E-33B6-42EC-BC29-6EAF91BC23BA}" type="presOf" srcId="{C78AF72F-A432-4E10-B80E-12DFC3227B47}" destId="{215BB8F8-B7CF-43E6-9735-306A69180B0B}" srcOrd="0" destOrd="0" presId="urn:microsoft.com/office/officeart/2005/8/layout/chevron2"/>
    <dgm:cxn modelId="{4738DB84-B7D2-4CF5-8A2A-EC8B60A458E1}" srcId="{C78AF72F-A432-4E10-B80E-12DFC3227B47}" destId="{B0B73CD1-9B7E-4E71-843C-1D4A660474ED}" srcOrd="1" destOrd="0" parTransId="{4CE951C4-A85E-43B0-8C9B-1697F478B9D8}" sibTransId="{217707CC-7453-4F98-89D5-7FE7798AF440}"/>
    <dgm:cxn modelId="{94721F94-1497-4C75-8B7B-59C6FCAB6807}" srcId="{C78AF72F-A432-4E10-B80E-12DFC3227B47}" destId="{8F024A04-4B05-4611-B9AA-0FC3DC642CF3}" srcOrd="0" destOrd="0" parTransId="{CAC6A0E8-AEE7-41B3-941A-EC272FFA013E}" sibTransId="{9D4A3947-7FE0-4528-9EF7-CB4E9E4DA507}"/>
    <dgm:cxn modelId="{10DD92A2-46B0-4079-9622-814CAC3DBCDC}" srcId="{B0B73CD1-9B7E-4E71-843C-1D4A660474ED}" destId="{478867EA-3A6C-459E-A9E4-24A36823BD46}" srcOrd="0" destOrd="0" parTransId="{03E5B443-0B0E-4255-9CFB-7FA5F27C9A0D}" sibTransId="{9D372235-4F4C-4420-A42E-BA0CE30BBC8C}"/>
    <dgm:cxn modelId="{873C11B8-1AA5-46EB-83FE-4018BC0D9F1E}" type="presOf" srcId="{BB31E32C-16F4-4418-AC1D-F0B0146C91ED}" destId="{FB6078B2-D35E-46A7-B108-75CEC03A80A4}" srcOrd="0" destOrd="0" presId="urn:microsoft.com/office/officeart/2005/8/layout/chevron2"/>
    <dgm:cxn modelId="{D4EE2ABD-220A-4432-A5A8-FD955BF1E06D}" type="presOf" srcId="{5C9D03A2-8A07-433E-9B4E-5DB509488879}" destId="{5667571E-68EA-43E4-8F1D-B6FCDE31B9F2}" srcOrd="0" destOrd="2" presId="urn:microsoft.com/office/officeart/2005/8/layout/chevron2"/>
    <dgm:cxn modelId="{B7ABEAC8-9519-4D7F-8A06-0025AF7D8EDC}" type="presOf" srcId="{B973A920-7890-4196-A3E2-96A0FBE50AE6}" destId="{963EEF00-70C5-41BA-8A84-264F3723C31A}" srcOrd="0" destOrd="0" presId="urn:microsoft.com/office/officeart/2005/8/layout/chevron2"/>
    <dgm:cxn modelId="{93D89ACF-95BE-4543-BE03-90626F7A210B}" type="presOf" srcId="{B0E81216-E430-4787-982F-F61421A50B53}" destId="{5667571E-68EA-43E4-8F1D-B6FCDE31B9F2}" srcOrd="0" destOrd="1" presId="urn:microsoft.com/office/officeart/2005/8/layout/chevron2"/>
    <dgm:cxn modelId="{1990BBD0-0333-4708-8364-FC9EAD1C1FA8}" type="presOf" srcId="{A62883E7-9B33-4615-99D7-6628D51B21BE}" destId="{6A040E94-E1C2-4E71-921E-BFBBFB8AD631}" srcOrd="0" destOrd="2" presId="urn:microsoft.com/office/officeart/2005/8/layout/chevron2"/>
    <dgm:cxn modelId="{D2B9A8D6-43EA-4677-9529-A8393E28A6C1}" type="presOf" srcId="{FCD69E5C-A9C8-4477-B636-CABA2B10886C}" destId="{6A040E94-E1C2-4E71-921E-BFBBFB8AD631}" srcOrd="0" destOrd="3" presId="urn:microsoft.com/office/officeart/2005/8/layout/chevron2"/>
    <dgm:cxn modelId="{B757E5D7-1FC4-47EA-871B-22300EAA42F0}" srcId="{8F024A04-4B05-4611-B9AA-0FC3DC642CF3}" destId="{B0E81216-E430-4787-982F-F61421A50B53}" srcOrd="1" destOrd="0" parTransId="{616023C3-F6F2-4DA6-9816-4BC708D34A83}" sibTransId="{423F6601-A12B-422D-BF32-B145103A4765}"/>
    <dgm:cxn modelId="{CCC935DD-9B12-4DA3-A095-BF13F9839D0F}" srcId="{B0B73CD1-9B7E-4E71-843C-1D4A660474ED}" destId="{FCD69E5C-A9C8-4477-B636-CABA2B10886C}" srcOrd="3" destOrd="0" parTransId="{0A6273A5-FA51-4A72-B771-914C385C475B}" sibTransId="{B472535C-8C86-4E38-A293-B26745958A8B}"/>
    <dgm:cxn modelId="{0FD8E6DE-8E3C-4AF3-B800-EA9427B6ED78}" type="presOf" srcId="{AAFCE148-835C-47B2-9687-31CD7A3FFC9C}" destId="{6A040E94-E1C2-4E71-921E-BFBBFB8AD631}" srcOrd="0" destOrd="1" presId="urn:microsoft.com/office/officeart/2005/8/layout/chevron2"/>
    <dgm:cxn modelId="{95096BEB-98A8-4F92-9EAE-615C39384FFA}" type="presOf" srcId="{D624922C-D453-4146-9136-717488E8FE55}" destId="{5667571E-68EA-43E4-8F1D-B6FCDE31B9F2}" srcOrd="0" destOrd="0" presId="urn:microsoft.com/office/officeart/2005/8/layout/chevron2"/>
    <dgm:cxn modelId="{C82416EF-BAB1-4C9D-875A-2A3FF2F497E0}" srcId="{B973A920-7890-4196-A3E2-96A0FBE50AE6}" destId="{BB31E32C-16F4-4418-AC1D-F0B0146C91ED}" srcOrd="0" destOrd="0" parTransId="{353DF1CE-7E57-4F59-BFE9-88904C1D141F}" sibTransId="{C848535F-D3E0-457A-BA72-7DC583E27E52}"/>
    <dgm:cxn modelId="{32EF3BF4-9195-42C1-B294-68BD25500E31}" type="presOf" srcId="{8F024A04-4B05-4611-B9AA-0FC3DC642CF3}" destId="{BEC84848-97ED-41CE-87C1-FB21EC9E7F17}" srcOrd="0" destOrd="0" presId="urn:microsoft.com/office/officeart/2005/8/layout/chevron2"/>
    <dgm:cxn modelId="{9F5EA7F5-717E-43D6-BE44-8C7F259B89E4}" srcId="{8F024A04-4B05-4611-B9AA-0FC3DC642CF3}" destId="{D624922C-D453-4146-9136-717488E8FE55}" srcOrd="0" destOrd="0" parTransId="{C881EEEC-4D88-4587-8D5D-4A01857E0932}" sibTransId="{0738A7FB-CE24-4BC9-93F8-4D48D33BBBAF}"/>
    <dgm:cxn modelId="{E900FF81-66D6-44AF-822F-177566B48161}" type="presParOf" srcId="{215BB8F8-B7CF-43E6-9735-306A69180B0B}" destId="{A5CEB40E-CC42-4055-8027-7ECD42966E77}" srcOrd="0" destOrd="0" presId="urn:microsoft.com/office/officeart/2005/8/layout/chevron2"/>
    <dgm:cxn modelId="{AE8CB22E-D2A6-4B16-AE1B-022966D7E4EC}" type="presParOf" srcId="{A5CEB40E-CC42-4055-8027-7ECD42966E77}" destId="{BEC84848-97ED-41CE-87C1-FB21EC9E7F17}" srcOrd="0" destOrd="0" presId="urn:microsoft.com/office/officeart/2005/8/layout/chevron2"/>
    <dgm:cxn modelId="{99084EDD-475D-4E47-B69C-EB9D3384F59D}" type="presParOf" srcId="{A5CEB40E-CC42-4055-8027-7ECD42966E77}" destId="{5667571E-68EA-43E4-8F1D-B6FCDE31B9F2}" srcOrd="1" destOrd="0" presId="urn:microsoft.com/office/officeart/2005/8/layout/chevron2"/>
    <dgm:cxn modelId="{4B2A29B6-D272-4C31-A3FC-F98B8E757A4A}" type="presParOf" srcId="{215BB8F8-B7CF-43E6-9735-306A69180B0B}" destId="{96031F2D-3E66-4B2D-A9BB-2E54E326A29B}" srcOrd="1" destOrd="0" presId="urn:microsoft.com/office/officeart/2005/8/layout/chevron2"/>
    <dgm:cxn modelId="{93430F8C-F4A0-419B-BD82-7E8C378452CD}" type="presParOf" srcId="{215BB8F8-B7CF-43E6-9735-306A69180B0B}" destId="{C8B1B98E-8F3C-4E86-84DB-AC79E94F8320}" srcOrd="2" destOrd="0" presId="urn:microsoft.com/office/officeart/2005/8/layout/chevron2"/>
    <dgm:cxn modelId="{EC861135-1B29-42D6-8A82-FFCB4931A297}" type="presParOf" srcId="{C8B1B98E-8F3C-4E86-84DB-AC79E94F8320}" destId="{A993D236-AE4F-47E4-95CE-C2279A186451}" srcOrd="0" destOrd="0" presId="urn:microsoft.com/office/officeart/2005/8/layout/chevron2"/>
    <dgm:cxn modelId="{092BB70C-E969-466C-BF74-E4656B00C4EC}" type="presParOf" srcId="{C8B1B98E-8F3C-4E86-84DB-AC79E94F8320}" destId="{6A040E94-E1C2-4E71-921E-BFBBFB8AD631}" srcOrd="1" destOrd="0" presId="urn:microsoft.com/office/officeart/2005/8/layout/chevron2"/>
    <dgm:cxn modelId="{102B070B-5723-4852-BC7E-567C489BF327}" type="presParOf" srcId="{215BB8F8-B7CF-43E6-9735-306A69180B0B}" destId="{5DC2C4C2-DE16-4A1C-BA3B-B4606BA076B4}" srcOrd="3" destOrd="0" presId="urn:microsoft.com/office/officeart/2005/8/layout/chevron2"/>
    <dgm:cxn modelId="{77613C02-1AF1-4D84-97CD-92432E40907A}" type="presParOf" srcId="{215BB8F8-B7CF-43E6-9735-306A69180B0B}" destId="{AC5F3B73-6FD6-4C0A-B11B-E54B13BB6B6E}" srcOrd="4" destOrd="0" presId="urn:microsoft.com/office/officeart/2005/8/layout/chevron2"/>
    <dgm:cxn modelId="{0F5CC3DE-F824-4E2F-BD4D-47E63AB08DFF}" type="presParOf" srcId="{AC5F3B73-6FD6-4C0A-B11B-E54B13BB6B6E}" destId="{963EEF00-70C5-41BA-8A84-264F3723C31A}" srcOrd="0" destOrd="0" presId="urn:microsoft.com/office/officeart/2005/8/layout/chevron2"/>
    <dgm:cxn modelId="{905EE0F6-B481-40A3-A775-939389CF7487}" type="presParOf" srcId="{AC5F3B73-6FD6-4C0A-B11B-E54B13BB6B6E}" destId="{FB6078B2-D35E-46A7-B108-75CEC03A80A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8AF72F-A432-4E10-B80E-12DFC3227B47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sl-SI"/>
        </a:p>
      </dgm:t>
    </dgm:pt>
    <dgm:pt modelId="{8F024A04-4B05-4611-B9AA-0FC3DC642CF3}">
      <dgm:prSet phldrT="[besedilo]" custT="1"/>
      <dgm:spPr/>
      <dgm:t>
        <a:bodyPr/>
        <a:lstStyle/>
        <a:p>
          <a:r>
            <a:rPr lang="sl-SI" sz="2800" dirty="0"/>
            <a:t>junij</a:t>
          </a:r>
          <a:endParaRPr lang="sl-SI" sz="1800" dirty="0"/>
        </a:p>
      </dgm:t>
    </dgm:pt>
    <dgm:pt modelId="{CAC6A0E8-AEE7-41B3-941A-EC272FFA013E}" type="parTrans" cxnId="{94721F94-1497-4C75-8B7B-59C6FCAB6807}">
      <dgm:prSet/>
      <dgm:spPr/>
      <dgm:t>
        <a:bodyPr/>
        <a:lstStyle/>
        <a:p>
          <a:endParaRPr lang="sl-SI"/>
        </a:p>
      </dgm:t>
    </dgm:pt>
    <dgm:pt modelId="{9D4A3947-7FE0-4528-9EF7-CB4E9E4DA507}" type="sibTrans" cxnId="{94721F94-1497-4C75-8B7B-59C6FCAB6807}">
      <dgm:prSet/>
      <dgm:spPr/>
      <dgm:t>
        <a:bodyPr/>
        <a:lstStyle/>
        <a:p>
          <a:endParaRPr lang="sl-SI"/>
        </a:p>
      </dgm:t>
    </dgm:pt>
    <dgm:pt modelId="{B0B73CD1-9B7E-4E71-843C-1D4A660474ED}">
      <dgm:prSet phldrT="[besedilo]" custT="1"/>
      <dgm:spPr/>
      <dgm:t>
        <a:bodyPr/>
        <a:lstStyle/>
        <a:p>
          <a:r>
            <a:rPr lang="sl-SI" sz="2400" dirty="0"/>
            <a:t>julij</a:t>
          </a:r>
        </a:p>
        <a:p>
          <a:r>
            <a:rPr lang="sl-SI" sz="2400" dirty="0"/>
            <a:t>avgust</a:t>
          </a:r>
        </a:p>
      </dgm:t>
    </dgm:pt>
    <dgm:pt modelId="{4CE951C4-A85E-43B0-8C9B-1697F478B9D8}" type="parTrans" cxnId="{4738DB84-B7D2-4CF5-8A2A-EC8B60A458E1}">
      <dgm:prSet/>
      <dgm:spPr/>
      <dgm:t>
        <a:bodyPr/>
        <a:lstStyle/>
        <a:p>
          <a:endParaRPr lang="sl-SI"/>
        </a:p>
      </dgm:t>
    </dgm:pt>
    <dgm:pt modelId="{217707CC-7453-4F98-89D5-7FE7798AF440}" type="sibTrans" cxnId="{4738DB84-B7D2-4CF5-8A2A-EC8B60A458E1}">
      <dgm:prSet/>
      <dgm:spPr/>
      <dgm:t>
        <a:bodyPr/>
        <a:lstStyle/>
        <a:p>
          <a:endParaRPr lang="sl-SI"/>
        </a:p>
      </dgm:t>
    </dgm:pt>
    <dgm:pt modelId="{D624922C-D453-4146-9136-717488E8FE55}">
      <dgm:prSet custT="1"/>
      <dgm:spPr/>
      <dgm:t>
        <a:bodyPr/>
        <a:lstStyle/>
        <a:p>
          <a:r>
            <a:rPr lang="sl-SI" sz="2400" dirty="0"/>
            <a:t>Konec 9. razreda – 13. 6. 2024</a:t>
          </a:r>
        </a:p>
      </dgm:t>
    </dgm:pt>
    <dgm:pt modelId="{C881EEEC-4D88-4587-8D5D-4A01857E0932}" type="parTrans" cxnId="{9F5EA7F5-717E-43D6-BE44-8C7F259B89E4}">
      <dgm:prSet/>
      <dgm:spPr/>
      <dgm:t>
        <a:bodyPr/>
        <a:lstStyle/>
        <a:p>
          <a:endParaRPr lang="sl-SI"/>
        </a:p>
      </dgm:t>
    </dgm:pt>
    <dgm:pt modelId="{0738A7FB-CE24-4BC9-93F8-4D48D33BBBAF}" type="sibTrans" cxnId="{9F5EA7F5-717E-43D6-BE44-8C7F259B89E4}">
      <dgm:prSet/>
      <dgm:spPr/>
      <dgm:t>
        <a:bodyPr/>
        <a:lstStyle/>
        <a:p>
          <a:endParaRPr lang="sl-SI"/>
        </a:p>
      </dgm:t>
    </dgm:pt>
    <dgm:pt modelId="{9C25FE59-6626-4D4F-9FD6-C568517E12DD}">
      <dgm:prSet custT="1"/>
      <dgm:spPr/>
      <dgm:t>
        <a:bodyPr/>
        <a:lstStyle/>
        <a:p>
          <a:r>
            <a:rPr lang="sl-SI" sz="2400" dirty="0"/>
            <a:t>Vpis učencev, kjer je še prostor (popravni izpiti)</a:t>
          </a:r>
        </a:p>
      </dgm:t>
    </dgm:pt>
    <dgm:pt modelId="{309192EB-37C1-4D34-A0ED-053A9FE74AA3}" type="parTrans" cxnId="{877B6F2E-1559-4E99-9613-191E6AFCF1B6}">
      <dgm:prSet/>
      <dgm:spPr/>
      <dgm:t>
        <a:bodyPr/>
        <a:lstStyle/>
        <a:p>
          <a:endParaRPr lang="sl-SI"/>
        </a:p>
      </dgm:t>
    </dgm:pt>
    <dgm:pt modelId="{9312AFFB-3BF4-43F2-8B0B-BCC35A3D5CD6}" type="sibTrans" cxnId="{877B6F2E-1559-4E99-9613-191E6AFCF1B6}">
      <dgm:prSet/>
      <dgm:spPr/>
      <dgm:t>
        <a:bodyPr/>
        <a:lstStyle/>
        <a:p>
          <a:endParaRPr lang="sl-SI"/>
        </a:p>
      </dgm:t>
    </dgm:pt>
    <dgm:pt modelId="{E712DCB0-445A-45F1-B9FE-FBD7E7807DDA}">
      <dgm:prSet custT="1"/>
      <dgm:spPr/>
      <dgm:t>
        <a:bodyPr/>
        <a:lstStyle/>
        <a:p>
          <a:r>
            <a:rPr lang="sl-SI" sz="2400" dirty="0"/>
            <a:t>Vpisi na srednje šole</a:t>
          </a:r>
        </a:p>
      </dgm:t>
    </dgm:pt>
    <dgm:pt modelId="{5994B3E9-993D-4C5A-9A22-02A931EB8571}" type="parTrans" cxnId="{8F4DD7F0-A714-46E9-9D6A-F6E7DEC67A44}">
      <dgm:prSet/>
      <dgm:spPr/>
      <dgm:t>
        <a:bodyPr/>
        <a:lstStyle/>
        <a:p>
          <a:endParaRPr lang="sl-SI"/>
        </a:p>
      </dgm:t>
    </dgm:pt>
    <dgm:pt modelId="{58667970-B76D-45B1-95FC-BC765F681865}" type="sibTrans" cxnId="{8F4DD7F0-A714-46E9-9D6A-F6E7DEC67A44}">
      <dgm:prSet/>
      <dgm:spPr/>
      <dgm:t>
        <a:bodyPr/>
        <a:lstStyle/>
        <a:p>
          <a:endParaRPr lang="sl-SI"/>
        </a:p>
      </dgm:t>
    </dgm:pt>
    <dgm:pt modelId="{F4FCD42F-B369-482C-864F-E55E5D5EB04A}">
      <dgm:prSet custT="1"/>
      <dgm:spPr/>
      <dgm:t>
        <a:bodyPr/>
        <a:lstStyle/>
        <a:p>
          <a:r>
            <a:rPr lang="sl-SI" sz="2400" dirty="0"/>
            <a:t>Izvedba 1. in 2. kroga izbirnega postopka v primeru omejitve</a:t>
          </a:r>
        </a:p>
      </dgm:t>
    </dgm:pt>
    <dgm:pt modelId="{C0F3E4FE-E5DA-4447-A93D-CF7F0AE85105}" type="parTrans" cxnId="{5ED0EBD7-461B-4449-B8E8-A910439A62D3}">
      <dgm:prSet/>
      <dgm:spPr/>
      <dgm:t>
        <a:bodyPr/>
        <a:lstStyle/>
        <a:p>
          <a:endParaRPr lang="sl-SI"/>
        </a:p>
      </dgm:t>
    </dgm:pt>
    <dgm:pt modelId="{07ACF56F-6323-4C78-8CFC-65CA4CAA1FFF}" type="sibTrans" cxnId="{5ED0EBD7-461B-4449-B8E8-A910439A62D3}">
      <dgm:prSet/>
      <dgm:spPr/>
      <dgm:t>
        <a:bodyPr/>
        <a:lstStyle/>
        <a:p>
          <a:endParaRPr lang="sl-SI"/>
        </a:p>
      </dgm:t>
    </dgm:pt>
    <dgm:pt modelId="{215BB8F8-B7CF-43E6-9735-306A69180B0B}" type="pres">
      <dgm:prSet presAssocID="{C78AF72F-A432-4E10-B80E-12DFC3227B47}" presName="linearFlow" presStyleCnt="0">
        <dgm:presLayoutVars>
          <dgm:dir/>
          <dgm:animLvl val="lvl"/>
          <dgm:resizeHandles val="exact"/>
        </dgm:presLayoutVars>
      </dgm:prSet>
      <dgm:spPr/>
    </dgm:pt>
    <dgm:pt modelId="{A5CEB40E-CC42-4055-8027-7ECD42966E77}" type="pres">
      <dgm:prSet presAssocID="{8F024A04-4B05-4611-B9AA-0FC3DC642CF3}" presName="composite" presStyleCnt="0"/>
      <dgm:spPr/>
    </dgm:pt>
    <dgm:pt modelId="{BEC84848-97ED-41CE-87C1-FB21EC9E7F17}" type="pres">
      <dgm:prSet presAssocID="{8F024A04-4B05-4611-B9AA-0FC3DC642CF3}" presName="parentText" presStyleLbl="alignNode1" presStyleIdx="0" presStyleCnt="2" custScaleY="138581">
        <dgm:presLayoutVars>
          <dgm:chMax val="1"/>
          <dgm:bulletEnabled val="1"/>
        </dgm:presLayoutVars>
      </dgm:prSet>
      <dgm:spPr/>
    </dgm:pt>
    <dgm:pt modelId="{5667571E-68EA-43E4-8F1D-B6FCDE31B9F2}" type="pres">
      <dgm:prSet presAssocID="{8F024A04-4B05-4611-B9AA-0FC3DC642CF3}" presName="descendantText" presStyleLbl="alignAcc1" presStyleIdx="0" presStyleCnt="2" custScaleY="128171" custLinFactNeighborX="4365" custLinFactNeighborY="-2802">
        <dgm:presLayoutVars>
          <dgm:bulletEnabled val="1"/>
        </dgm:presLayoutVars>
      </dgm:prSet>
      <dgm:spPr/>
    </dgm:pt>
    <dgm:pt modelId="{96031F2D-3E66-4B2D-A9BB-2E54E326A29B}" type="pres">
      <dgm:prSet presAssocID="{9D4A3947-7FE0-4528-9EF7-CB4E9E4DA507}" presName="sp" presStyleCnt="0"/>
      <dgm:spPr/>
    </dgm:pt>
    <dgm:pt modelId="{C8B1B98E-8F3C-4E86-84DB-AC79E94F8320}" type="pres">
      <dgm:prSet presAssocID="{B0B73CD1-9B7E-4E71-843C-1D4A660474ED}" presName="composite" presStyleCnt="0"/>
      <dgm:spPr/>
    </dgm:pt>
    <dgm:pt modelId="{A993D236-AE4F-47E4-95CE-C2279A186451}" type="pres">
      <dgm:prSet presAssocID="{B0B73CD1-9B7E-4E71-843C-1D4A660474ED}" presName="parentText" presStyleLbl="alignNode1" presStyleIdx="1" presStyleCnt="2" custLinFactNeighborY="0">
        <dgm:presLayoutVars>
          <dgm:chMax val="1"/>
          <dgm:bulletEnabled val="1"/>
        </dgm:presLayoutVars>
      </dgm:prSet>
      <dgm:spPr/>
    </dgm:pt>
    <dgm:pt modelId="{6A040E94-E1C2-4E71-921E-BFBBFB8AD631}" type="pres">
      <dgm:prSet presAssocID="{B0B73CD1-9B7E-4E71-843C-1D4A660474ED}" presName="descendantText" presStyleLbl="alignAcc1" presStyleIdx="1" presStyleCnt="2" custAng="0" custScaleX="113452" custScaleY="100000" custLinFactNeighborX="8950" custLinFactNeighborY="1060">
        <dgm:presLayoutVars>
          <dgm:bulletEnabled val="1"/>
        </dgm:presLayoutVars>
      </dgm:prSet>
      <dgm:spPr/>
    </dgm:pt>
  </dgm:ptLst>
  <dgm:cxnLst>
    <dgm:cxn modelId="{847D0906-8467-4551-B7B6-D2AF95336F13}" type="presOf" srcId="{B0B73CD1-9B7E-4E71-843C-1D4A660474ED}" destId="{A993D236-AE4F-47E4-95CE-C2279A186451}" srcOrd="0" destOrd="0" presId="urn:microsoft.com/office/officeart/2005/8/layout/chevron2"/>
    <dgm:cxn modelId="{6A416210-33A0-4F33-B934-E290412FD564}" type="presOf" srcId="{F4FCD42F-B369-482C-864F-E55E5D5EB04A}" destId="{5667571E-68EA-43E4-8F1D-B6FCDE31B9F2}" srcOrd="0" destOrd="2" presId="urn:microsoft.com/office/officeart/2005/8/layout/chevron2"/>
    <dgm:cxn modelId="{877B6F2E-1559-4E99-9613-191E6AFCF1B6}" srcId="{B0B73CD1-9B7E-4E71-843C-1D4A660474ED}" destId="{9C25FE59-6626-4D4F-9FD6-C568517E12DD}" srcOrd="0" destOrd="0" parTransId="{309192EB-37C1-4D34-A0ED-053A9FE74AA3}" sibTransId="{9312AFFB-3BF4-43F2-8B0B-BCC35A3D5CD6}"/>
    <dgm:cxn modelId="{BB11B07E-33B6-42EC-BC29-6EAF91BC23BA}" type="presOf" srcId="{C78AF72F-A432-4E10-B80E-12DFC3227B47}" destId="{215BB8F8-B7CF-43E6-9735-306A69180B0B}" srcOrd="0" destOrd="0" presId="urn:microsoft.com/office/officeart/2005/8/layout/chevron2"/>
    <dgm:cxn modelId="{4738DB84-B7D2-4CF5-8A2A-EC8B60A458E1}" srcId="{C78AF72F-A432-4E10-B80E-12DFC3227B47}" destId="{B0B73CD1-9B7E-4E71-843C-1D4A660474ED}" srcOrd="1" destOrd="0" parTransId="{4CE951C4-A85E-43B0-8C9B-1697F478B9D8}" sibTransId="{217707CC-7453-4F98-89D5-7FE7798AF440}"/>
    <dgm:cxn modelId="{94721F94-1497-4C75-8B7B-59C6FCAB6807}" srcId="{C78AF72F-A432-4E10-B80E-12DFC3227B47}" destId="{8F024A04-4B05-4611-B9AA-0FC3DC642CF3}" srcOrd="0" destOrd="0" parTransId="{CAC6A0E8-AEE7-41B3-941A-EC272FFA013E}" sibTransId="{9D4A3947-7FE0-4528-9EF7-CB4E9E4DA507}"/>
    <dgm:cxn modelId="{A1A34BA4-7B1D-4F1A-BFD4-02908BEF5EA1}" type="presOf" srcId="{9C25FE59-6626-4D4F-9FD6-C568517E12DD}" destId="{6A040E94-E1C2-4E71-921E-BFBBFB8AD631}" srcOrd="0" destOrd="0" presId="urn:microsoft.com/office/officeart/2005/8/layout/chevron2"/>
    <dgm:cxn modelId="{5ED0EBD7-461B-4449-B8E8-A910439A62D3}" srcId="{8F024A04-4B05-4611-B9AA-0FC3DC642CF3}" destId="{F4FCD42F-B369-482C-864F-E55E5D5EB04A}" srcOrd="2" destOrd="0" parTransId="{C0F3E4FE-E5DA-4447-A93D-CF7F0AE85105}" sibTransId="{07ACF56F-6323-4C78-8CFC-65CA4CAA1FFF}"/>
    <dgm:cxn modelId="{C9D4C5E4-5F6F-4BF0-BA67-668AE39F0C2D}" type="presOf" srcId="{E712DCB0-445A-45F1-B9FE-FBD7E7807DDA}" destId="{5667571E-68EA-43E4-8F1D-B6FCDE31B9F2}" srcOrd="0" destOrd="1" presId="urn:microsoft.com/office/officeart/2005/8/layout/chevron2"/>
    <dgm:cxn modelId="{95096BEB-98A8-4F92-9EAE-615C39384FFA}" type="presOf" srcId="{D624922C-D453-4146-9136-717488E8FE55}" destId="{5667571E-68EA-43E4-8F1D-B6FCDE31B9F2}" srcOrd="0" destOrd="0" presId="urn:microsoft.com/office/officeart/2005/8/layout/chevron2"/>
    <dgm:cxn modelId="{8F4DD7F0-A714-46E9-9D6A-F6E7DEC67A44}" srcId="{8F024A04-4B05-4611-B9AA-0FC3DC642CF3}" destId="{E712DCB0-445A-45F1-B9FE-FBD7E7807DDA}" srcOrd="1" destOrd="0" parTransId="{5994B3E9-993D-4C5A-9A22-02A931EB8571}" sibTransId="{58667970-B76D-45B1-95FC-BC765F681865}"/>
    <dgm:cxn modelId="{32EF3BF4-9195-42C1-B294-68BD25500E31}" type="presOf" srcId="{8F024A04-4B05-4611-B9AA-0FC3DC642CF3}" destId="{BEC84848-97ED-41CE-87C1-FB21EC9E7F17}" srcOrd="0" destOrd="0" presId="urn:microsoft.com/office/officeart/2005/8/layout/chevron2"/>
    <dgm:cxn modelId="{9F5EA7F5-717E-43D6-BE44-8C7F259B89E4}" srcId="{8F024A04-4B05-4611-B9AA-0FC3DC642CF3}" destId="{D624922C-D453-4146-9136-717488E8FE55}" srcOrd="0" destOrd="0" parTransId="{C881EEEC-4D88-4587-8D5D-4A01857E0932}" sibTransId="{0738A7FB-CE24-4BC9-93F8-4D48D33BBBAF}"/>
    <dgm:cxn modelId="{E900FF81-66D6-44AF-822F-177566B48161}" type="presParOf" srcId="{215BB8F8-B7CF-43E6-9735-306A69180B0B}" destId="{A5CEB40E-CC42-4055-8027-7ECD42966E77}" srcOrd="0" destOrd="0" presId="urn:microsoft.com/office/officeart/2005/8/layout/chevron2"/>
    <dgm:cxn modelId="{AE8CB22E-D2A6-4B16-AE1B-022966D7E4EC}" type="presParOf" srcId="{A5CEB40E-CC42-4055-8027-7ECD42966E77}" destId="{BEC84848-97ED-41CE-87C1-FB21EC9E7F17}" srcOrd="0" destOrd="0" presId="urn:microsoft.com/office/officeart/2005/8/layout/chevron2"/>
    <dgm:cxn modelId="{99084EDD-475D-4E47-B69C-EB9D3384F59D}" type="presParOf" srcId="{A5CEB40E-CC42-4055-8027-7ECD42966E77}" destId="{5667571E-68EA-43E4-8F1D-B6FCDE31B9F2}" srcOrd="1" destOrd="0" presId="urn:microsoft.com/office/officeart/2005/8/layout/chevron2"/>
    <dgm:cxn modelId="{4B2A29B6-D272-4C31-A3FC-F98B8E757A4A}" type="presParOf" srcId="{215BB8F8-B7CF-43E6-9735-306A69180B0B}" destId="{96031F2D-3E66-4B2D-A9BB-2E54E326A29B}" srcOrd="1" destOrd="0" presId="urn:microsoft.com/office/officeart/2005/8/layout/chevron2"/>
    <dgm:cxn modelId="{93430F8C-F4A0-419B-BD82-7E8C378452CD}" type="presParOf" srcId="{215BB8F8-B7CF-43E6-9735-306A69180B0B}" destId="{C8B1B98E-8F3C-4E86-84DB-AC79E94F8320}" srcOrd="2" destOrd="0" presId="urn:microsoft.com/office/officeart/2005/8/layout/chevron2"/>
    <dgm:cxn modelId="{EC861135-1B29-42D6-8A82-FFCB4931A297}" type="presParOf" srcId="{C8B1B98E-8F3C-4E86-84DB-AC79E94F8320}" destId="{A993D236-AE4F-47E4-95CE-C2279A186451}" srcOrd="0" destOrd="0" presId="urn:microsoft.com/office/officeart/2005/8/layout/chevron2"/>
    <dgm:cxn modelId="{092BB70C-E969-466C-BF74-E4656B00C4EC}" type="presParOf" srcId="{C8B1B98E-8F3C-4E86-84DB-AC79E94F8320}" destId="{6A040E94-E1C2-4E71-921E-BFBBFB8AD63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213AD-0C2A-4B10-B9CC-71AD46367644}">
      <dsp:nvSpPr>
        <dsp:cNvPr id="0" name=""/>
        <dsp:cNvSpPr/>
      </dsp:nvSpPr>
      <dsp:spPr>
        <a:xfrm>
          <a:off x="3348420" y="3124177"/>
          <a:ext cx="2474006" cy="25599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b="1" kern="1200" dirty="0"/>
            <a:t>MOJA POKLICNA ODLOČITEV</a:t>
          </a:r>
        </a:p>
      </dsp:txBody>
      <dsp:txXfrm>
        <a:off x="3710730" y="3499066"/>
        <a:ext cx="1749386" cy="1810125"/>
      </dsp:txXfrm>
    </dsp:sp>
    <dsp:sp modelId="{F646F8A6-595E-406D-8C27-7F1D9C004617}">
      <dsp:nvSpPr>
        <dsp:cNvPr id="0" name=""/>
        <dsp:cNvSpPr/>
      </dsp:nvSpPr>
      <dsp:spPr>
        <a:xfrm rot="10801837">
          <a:off x="1774805" y="4098035"/>
          <a:ext cx="1645565" cy="64270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706B9E-F6F6-42C0-B234-DF58D8F4C58D}">
      <dsp:nvSpPr>
        <dsp:cNvPr id="0" name=""/>
        <dsp:cNvSpPr/>
      </dsp:nvSpPr>
      <dsp:spPr>
        <a:xfrm>
          <a:off x="-116914" y="3340213"/>
          <a:ext cx="2734471" cy="21242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sl-SI" sz="2000" b="1" i="0" u="none" strike="noStrike" kern="1200" cap="none" normalizeH="0" baseline="0" dirty="0">
            <a:ln/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sl-SI" sz="2400" b="1" i="0" u="none" strike="noStrike" kern="1200" cap="none" normalizeH="0" baseline="0" dirty="0">
            <a:ln/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2400" b="1" i="0" u="none" strike="noStrike" kern="1200" cap="none" normalizeH="0" baseline="0" dirty="0">
              <a:ln/>
              <a:effectLst/>
              <a:latin typeface="Arial" charset="0"/>
            </a:rPr>
            <a:t>OSEBNOSTNE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2400" b="1" i="0" u="none" strike="noStrike" kern="1200" cap="none" normalizeH="0" baseline="0" dirty="0">
              <a:ln/>
              <a:effectLst/>
              <a:latin typeface="Arial" charset="0"/>
            </a:rPr>
            <a:t>LASTNOSTI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2000" b="0" i="0" u="none" strike="noStrike" kern="1200" cap="none" normalizeH="0" baseline="0" dirty="0">
              <a:ln/>
              <a:effectLst/>
              <a:latin typeface="Arial" charset="0"/>
            </a:rPr>
            <a:t>(kakšen je? </a:t>
          </a:r>
          <a:r>
            <a:rPr kumimoji="0" lang="sl-SI" sz="1200" b="0" i="0" u="none" strike="noStrike" kern="1200" cap="none" normalizeH="0" baseline="0" dirty="0">
              <a:ln/>
              <a:effectLst/>
              <a:latin typeface="Arial" charset="0"/>
            </a:rPr>
            <a:t>komunikativnost, odločnost, vztrajnost, motiviranost..) </a:t>
          </a:r>
          <a:endParaRPr kumimoji="0" lang="sl-SI" sz="2000" b="0" i="0" u="none" strike="noStrike" kern="1200" cap="none" normalizeH="0" baseline="0" dirty="0">
            <a:ln/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sl-SI" sz="900" b="1" i="0" u="none" strike="noStrike" kern="1200" cap="none" normalizeH="0" baseline="0" dirty="0">
            <a:ln/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2000" b="1" i="0" u="none" strike="noStrike" kern="1200" cap="none" normalizeH="0" baseline="0" dirty="0">
              <a:ln/>
              <a:effectLst/>
              <a:latin typeface="Arial" charset="0"/>
            </a:rPr>
            <a:t>- VPP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2000" b="1" i="0" u="none" strike="noStrike" kern="1200" cap="none" normalizeH="0" baseline="0" dirty="0">
              <a:ln/>
              <a:solidFill>
                <a:schemeClr val="bg2"/>
              </a:solidFill>
              <a:effectLst/>
              <a:latin typeface="Arial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Karierna svetovanj</a:t>
          </a:r>
          <a:r>
            <a:rPr kumimoji="0" lang="sl-SI" sz="2000" b="1" i="0" u="none" strike="noStrike" kern="1200" cap="none" normalizeH="0" baseline="0" dirty="0">
              <a:ln/>
              <a:solidFill>
                <a:schemeClr val="bg2"/>
              </a:solidFill>
              <a:effectLst/>
              <a:latin typeface="Arial" charset="0"/>
            </a:rPr>
            <a:t>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sl-SI" sz="2000" b="1" i="0" u="none" strike="noStrike" kern="1200" cap="none" normalizeH="0" baseline="0" dirty="0">
            <a:ln/>
            <a:effectLst/>
            <a:latin typeface="Arial" charset="0"/>
          </a:endParaRPr>
        </a:p>
        <a:p>
          <a:pPr>
            <a:spcBef>
              <a:spcPct val="0"/>
            </a:spcBef>
            <a:buNone/>
          </a:pPr>
          <a:endParaRPr lang="sl-SI" sz="2000" kern="1200" dirty="0"/>
        </a:p>
      </dsp:txBody>
      <dsp:txXfrm>
        <a:off x="-54696" y="3402431"/>
        <a:ext cx="2610035" cy="1999830"/>
      </dsp:txXfrm>
    </dsp:sp>
    <dsp:sp modelId="{AE990431-D046-4771-A14E-300C83CF8010}">
      <dsp:nvSpPr>
        <dsp:cNvPr id="0" name=""/>
        <dsp:cNvSpPr/>
      </dsp:nvSpPr>
      <dsp:spPr>
        <a:xfrm rot="13525485">
          <a:off x="1537238" y="2152769"/>
          <a:ext cx="2505890" cy="64270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6760E2-0AD5-4116-8059-28AEB4CB1A68}">
      <dsp:nvSpPr>
        <dsp:cNvPr id="0" name=""/>
        <dsp:cNvSpPr/>
      </dsp:nvSpPr>
      <dsp:spPr>
        <a:xfrm>
          <a:off x="603179" y="4"/>
          <a:ext cx="2476083" cy="32378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/>
            <a:t>INTERESI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(kaj ga zanima, kaj rad dela oz. si želi? </a:t>
          </a:r>
          <a:r>
            <a:rPr lang="sl-SI" sz="2000" kern="1200" dirty="0">
              <a:sym typeface="Wingdings" panose="05000000000000000000" pitchFamily="2" charset="2"/>
            </a:rPr>
            <a:t> večja motivacija in zadovoljstvo</a:t>
          </a:r>
          <a:r>
            <a:rPr lang="sl-SI" sz="2000" kern="1200" dirty="0"/>
            <a:t>)</a:t>
          </a:r>
          <a:endParaRPr lang="sl-SI" sz="2000" b="1" kern="1200" dirty="0"/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/>
            <a:t>- KIK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/>
            <a:t>- Holland</a:t>
          </a:r>
          <a:endParaRPr lang="sl-SI" sz="1100" b="1" kern="1200" dirty="0"/>
        </a:p>
      </dsp:txBody>
      <dsp:txXfrm>
        <a:off x="675701" y="72526"/>
        <a:ext cx="2331039" cy="3092815"/>
      </dsp:txXfrm>
    </dsp:sp>
    <dsp:sp modelId="{829B53F5-CF27-4993-B519-4784A1DE0E90}">
      <dsp:nvSpPr>
        <dsp:cNvPr id="0" name=""/>
        <dsp:cNvSpPr/>
      </dsp:nvSpPr>
      <dsp:spPr>
        <a:xfrm rot="16281639">
          <a:off x="3726329" y="1829712"/>
          <a:ext cx="1783378" cy="642704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DC85B5-A3A5-43B7-8D42-4BC6E5A09CA9}">
      <dsp:nvSpPr>
        <dsp:cNvPr id="0" name=""/>
        <dsp:cNvSpPr/>
      </dsp:nvSpPr>
      <dsp:spPr>
        <a:xfrm>
          <a:off x="3589454" y="76195"/>
          <a:ext cx="2142348" cy="23234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/>
            <a:t>ŠOLSKE OCENE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>
              <a:solidFill>
                <a:schemeClr val="bg2">
                  <a:lumMod val="10000"/>
                </a:schemeClr>
              </a:solidFill>
              <a:hlinkClick xmlns:r="http://schemas.openxmlformats.org/officeDocument/2006/relationships" r:id="rId2" action="ppaction://hlinkpres?slideindex=1&amp;slidetitle=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- točke</a:t>
          </a:r>
          <a:endParaRPr lang="sl-SI" sz="2400" b="1" kern="1200" dirty="0">
            <a:solidFill>
              <a:schemeClr val="bg2">
                <a:lumMod val="10000"/>
              </a:schemeClr>
            </a:solidFill>
          </a:endParaRP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/>
            <a:t>- znanje</a:t>
          </a:r>
        </a:p>
      </dsp:txBody>
      <dsp:txXfrm>
        <a:off x="3652201" y="138942"/>
        <a:ext cx="2016854" cy="2197959"/>
      </dsp:txXfrm>
    </dsp:sp>
    <dsp:sp modelId="{5EA7F5C9-973A-4BFF-B057-52CB86206E18}">
      <dsp:nvSpPr>
        <dsp:cNvPr id="0" name=""/>
        <dsp:cNvSpPr/>
      </dsp:nvSpPr>
      <dsp:spPr>
        <a:xfrm rot="19064047">
          <a:off x="5353729" y="2256300"/>
          <a:ext cx="2384023" cy="64270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93944C-0EB3-4472-A19F-F2920AAE24F5}">
      <dsp:nvSpPr>
        <dsp:cNvPr id="0" name=""/>
        <dsp:cNvSpPr/>
      </dsp:nvSpPr>
      <dsp:spPr>
        <a:xfrm>
          <a:off x="6435807" y="891954"/>
          <a:ext cx="2142348" cy="1713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b="1" kern="1200" dirty="0"/>
            <a:t>UČNE NAVADE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(kaj in koliko dela?)</a:t>
          </a:r>
          <a:endParaRPr lang="sl-SI" sz="2000" b="1" kern="1200" dirty="0"/>
        </a:p>
      </dsp:txBody>
      <dsp:txXfrm>
        <a:off x="6486005" y="942152"/>
        <a:ext cx="2041952" cy="1613482"/>
      </dsp:txXfrm>
    </dsp:sp>
    <dsp:sp modelId="{5AD229CD-073E-4F79-919A-72BDE7EB3878}">
      <dsp:nvSpPr>
        <dsp:cNvPr id="0" name=""/>
        <dsp:cNvSpPr/>
      </dsp:nvSpPr>
      <dsp:spPr>
        <a:xfrm rot="98640">
          <a:off x="5724596" y="4085664"/>
          <a:ext cx="1777246" cy="64270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E93F94-C540-48FE-A30D-0E3F55E3B2AC}">
      <dsp:nvSpPr>
        <dsp:cNvPr id="0" name=""/>
        <dsp:cNvSpPr/>
      </dsp:nvSpPr>
      <dsp:spPr>
        <a:xfrm>
          <a:off x="6356038" y="3342661"/>
          <a:ext cx="2691646" cy="2301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/>
            <a:t>SPOSOBNOSTI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0" kern="1200" dirty="0"/>
            <a:t>(kaj/koliko zmore?)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/>
            <a:t> - umske </a:t>
          </a:r>
          <a:r>
            <a:rPr lang="sl-SI" sz="1800" b="1" kern="1200" dirty="0"/>
            <a:t>(MFBT)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/>
            <a:t> - telesne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/>
            <a:t>- socialne</a:t>
          </a:r>
        </a:p>
      </dsp:txBody>
      <dsp:txXfrm>
        <a:off x="6423456" y="3410079"/>
        <a:ext cx="2556810" cy="21669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84848-97ED-41CE-87C1-FB21EC9E7F17}">
      <dsp:nvSpPr>
        <dsp:cNvPr id="0" name=""/>
        <dsp:cNvSpPr/>
      </dsp:nvSpPr>
      <dsp:spPr>
        <a:xfrm rot="5400000">
          <a:off x="-589723" y="764815"/>
          <a:ext cx="2383298" cy="120385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kern="1200" dirty="0"/>
            <a:t>oktober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kern="1200" dirty="0"/>
            <a:t>november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kern="1200" dirty="0"/>
            <a:t>december</a:t>
          </a:r>
        </a:p>
      </dsp:txBody>
      <dsp:txXfrm rot="-5400000">
        <a:off x="1" y="777018"/>
        <a:ext cx="1203851" cy="1179447"/>
      </dsp:txXfrm>
    </dsp:sp>
    <dsp:sp modelId="{5667571E-68EA-43E4-8F1D-B6FCDE31B9F2}">
      <dsp:nvSpPr>
        <dsp:cNvPr id="0" name=""/>
        <dsp:cNvSpPr/>
      </dsp:nvSpPr>
      <dsp:spPr>
        <a:xfrm rot="5400000">
          <a:off x="4442435" y="-3242803"/>
          <a:ext cx="2123914" cy="86095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200" kern="1200" dirty="0"/>
            <a:t>Dan dejavnosti – podrobnejši pregled SŠ sistema, programov, štipendij, vprašalnika KIK, VPP (soglasje), rokovnik, postopek vpisa, točkovanja,…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200" kern="1200" dirty="0"/>
            <a:t>Dnevi odprtih vrat na srednjih šolah (posredujem vabila)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200" kern="1200" dirty="0"/>
            <a:t>Predstavitve srednjih šol -  e-tržnica srednjih šol, ŠC Po in SGLZŠ Po v šoli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200" kern="1200" dirty="0"/>
            <a:t>Individualni razgovori z učenci in starši</a:t>
          </a:r>
        </a:p>
      </dsp:txBody>
      <dsp:txXfrm rot="-5400000">
        <a:off x="1199632" y="103681"/>
        <a:ext cx="8505840" cy="1916552"/>
      </dsp:txXfrm>
    </dsp:sp>
    <dsp:sp modelId="{A993D236-AE4F-47E4-95CE-C2279A186451}">
      <dsp:nvSpPr>
        <dsp:cNvPr id="0" name=""/>
        <dsp:cNvSpPr/>
      </dsp:nvSpPr>
      <dsp:spPr>
        <a:xfrm rot="5400000">
          <a:off x="-257968" y="2654086"/>
          <a:ext cx="1719787" cy="1203851"/>
        </a:xfrm>
        <a:prstGeom prst="chevron">
          <a:avLst/>
        </a:prstGeom>
        <a:solidFill>
          <a:schemeClr val="accent5">
            <a:hueOff val="1063560"/>
            <a:satOff val="-11946"/>
            <a:lumOff val="-2549"/>
            <a:alphaOff val="0"/>
          </a:schemeClr>
        </a:solidFill>
        <a:ln w="15875" cap="flat" cmpd="sng" algn="ctr">
          <a:solidFill>
            <a:schemeClr val="accent5">
              <a:hueOff val="1063560"/>
              <a:satOff val="-11946"/>
              <a:lumOff val="-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000" kern="1200" dirty="0"/>
            <a:t>januar</a:t>
          </a:r>
        </a:p>
      </dsp:txBody>
      <dsp:txXfrm rot="-5400000">
        <a:off x="1" y="2998044"/>
        <a:ext cx="1203851" cy="515936"/>
      </dsp:txXfrm>
    </dsp:sp>
    <dsp:sp modelId="{6A040E94-E1C2-4E71-921E-BFBBFB8AD631}">
      <dsp:nvSpPr>
        <dsp:cNvPr id="0" name=""/>
        <dsp:cNvSpPr/>
      </dsp:nvSpPr>
      <dsp:spPr>
        <a:xfrm rot="5400000">
          <a:off x="4947356" y="-1301408"/>
          <a:ext cx="1117861" cy="86095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1063560"/>
              <a:satOff val="-11946"/>
              <a:lumOff val="-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200" kern="1200" dirty="0"/>
            <a:t>Individualni razgovori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200" kern="1200" dirty="0"/>
            <a:t>Izid Razpisa za vpis (programi, kje preizkusi spretnosti, oz. druga merila)</a:t>
          </a:r>
        </a:p>
      </dsp:txBody>
      <dsp:txXfrm rot="-5400000">
        <a:off x="1201527" y="2498990"/>
        <a:ext cx="8554952" cy="1008723"/>
      </dsp:txXfrm>
    </dsp:sp>
    <dsp:sp modelId="{963EEF00-70C5-41BA-8A84-264F3723C31A}">
      <dsp:nvSpPr>
        <dsp:cNvPr id="0" name=""/>
        <dsp:cNvSpPr/>
      </dsp:nvSpPr>
      <dsp:spPr>
        <a:xfrm rot="5400000">
          <a:off x="-257968" y="4211602"/>
          <a:ext cx="1719787" cy="1203851"/>
        </a:xfrm>
        <a:prstGeom prst="chevron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accent5">
              <a:hueOff val="2127120"/>
              <a:satOff val="-23891"/>
              <a:lumOff val="-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000" kern="1200" dirty="0"/>
            <a:t>februar</a:t>
          </a:r>
        </a:p>
      </dsp:txBody>
      <dsp:txXfrm rot="-5400000">
        <a:off x="1" y="4555560"/>
        <a:ext cx="1203851" cy="515936"/>
      </dsp:txXfrm>
    </dsp:sp>
    <dsp:sp modelId="{FB6078B2-D35E-46A7-B108-75CEC03A80A4}">
      <dsp:nvSpPr>
        <dsp:cNvPr id="0" name=""/>
        <dsp:cNvSpPr/>
      </dsp:nvSpPr>
      <dsp:spPr>
        <a:xfrm rot="5400000">
          <a:off x="5551606" y="-378449"/>
          <a:ext cx="1117861" cy="98133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2127120"/>
              <a:satOff val="-23891"/>
              <a:lumOff val="-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200" kern="1200" dirty="0"/>
            <a:t>Sestanek za starše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200" kern="1200" dirty="0"/>
            <a:t>Informativni dan – 14. in 15. 2. 2025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200" kern="1200" dirty="0"/>
            <a:t>Individualni razgovori</a:t>
          </a:r>
        </a:p>
      </dsp:txBody>
      <dsp:txXfrm rot="-5400000">
        <a:off x="1203851" y="4023875"/>
        <a:ext cx="9758803" cy="10087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84848-97ED-41CE-87C1-FB21EC9E7F17}">
      <dsp:nvSpPr>
        <dsp:cNvPr id="0" name=""/>
        <dsp:cNvSpPr/>
      </dsp:nvSpPr>
      <dsp:spPr>
        <a:xfrm rot="5400000">
          <a:off x="-600944" y="607778"/>
          <a:ext cx="2428646" cy="122675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kern="1200" dirty="0"/>
            <a:t>marec</a:t>
          </a:r>
          <a:endParaRPr lang="sl-SI" sz="1800" kern="1200" dirty="0"/>
        </a:p>
      </dsp:txBody>
      <dsp:txXfrm rot="-5400000">
        <a:off x="1" y="620213"/>
        <a:ext cx="1226757" cy="1201889"/>
      </dsp:txXfrm>
    </dsp:sp>
    <dsp:sp modelId="{5667571E-68EA-43E4-8F1D-B6FCDE31B9F2}">
      <dsp:nvSpPr>
        <dsp:cNvPr id="0" name=""/>
        <dsp:cNvSpPr/>
      </dsp:nvSpPr>
      <dsp:spPr>
        <a:xfrm rot="5400000">
          <a:off x="4955550" y="-3554094"/>
          <a:ext cx="1460036" cy="89263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Prijava za preizkuse posebnih nadarjenosti in opravljanje le teh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Izpolnjevanje prijave za vpis v srednjo šolo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NPZ (matematika, slovenščina)</a:t>
          </a:r>
        </a:p>
      </dsp:txBody>
      <dsp:txXfrm rot="-5400000">
        <a:off x="1222384" y="250345"/>
        <a:ext cx="8855097" cy="1317490"/>
      </dsp:txXfrm>
    </dsp:sp>
    <dsp:sp modelId="{A993D236-AE4F-47E4-95CE-C2279A186451}">
      <dsp:nvSpPr>
        <dsp:cNvPr id="0" name=""/>
        <dsp:cNvSpPr/>
      </dsp:nvSpPr>
      <dsp:spPr>
        <a:xfrm rot="5400000">
          <a:off x="-262876" y="2818860"/>
          <a:ext cx="1752510" cy="1226757"/>
        </a:xfrm>
        <a:prstGeom prst="chevron">
          <a:avLst/>
        </a:prstGeom>
        <a:solidFill>
          <a:schemeClr val="accent5">
            <a:hueOff val="1063560"/>
            <a:satOff val="-11946"/>
            <a:lumOff val="-2549"/>
            <a:alphaOff val="0"/>
          </a:schemeClr>
        </a:solidFill>
        <a:ln w="15875" cap="flat" cmpd="sng" algn="ctr">
          <a:solidFill>
            <a:schemeClr val="accent5">
              <a:hueOff val="1063560"/>
              <a:satOff val="-11946"/>
              <a:lumOff val="-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400" kern="1200" dirty="0"/>
            <a:t>april</a:t>
          </a:r>
        </a:p>
      </dsp:txBody>
      <dsp:txXfrm rot="-5400000">
        <a:off x="1" y="3169363"/>
        <a:ext cx="1226757" cy="525753"/>
      </dsp:txXfrm>
    </dsp:sp>
    <dsp:sp modelId="{6A040E94-E1C2-4E71-921E-BFBBFB8AD631}">
      <dsp:nvSpPr>
        <dsp:cNvPr id="0" name=""/>
        <dsp:cNvSpPr/>
      </dsp:nvSpPr>
      <dsp:spPr>
        <a:xfrm rot="5400000">
          <a:off x="4838588" y="-1288413"/>
          <a:ext cx="1697887" cy="89263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1063560"/>
              <a:satOff val="-11946"/>
              <a:lumOff val="-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NPZ (geografija)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Sprejem prijav na srednje šole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Objava števila prijavljenih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Objava sprememb obsega in vpisa</a:t>
          </a:r>
        </a:p>
      </dsp:txBody>
      <dsp:txXfrm rot="-5400000">
        <a:off x="1224347" y="2408712"/>
        <a:ext cx="8843486" cy="1532119"/>
      </dsp:txXfrm>
    </dsp:sp>
    <dsp:sp modelId="{963EEF00-70C5-41BA-8A84-264F3723C31A}">
      <dsp:nvSpPr>
        <dsp:cNvPr id="0" name=""/>
        <dsp:cNvSpPr/>
      </dsp:nvSpPr>
      <dsp:spPr>
        <a:xfrm rot="5400000">
          <a:off x="-262876" y="4412496"/>
          <a:ext cx="1752510" cy="1226757"/>
        </a:xfrm>
        <a:prstGeom prst="chevron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accent5">
              <a:hueOff val="2127120"/>
              <a:satOff val="-23891"/>
              <a:lumOff val="-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400" kern="1200" dirty="0"/>
            <a:t>maj</a:t>
          </a:r>
        </a:p>
      </dsp:txBody>
      <dsp:txXfrm rot="-5400000">
        <a:off x="1" y="4762999"/>
        <a:ext cx="1226757" cy="525753"/>
      </dsp:txXfrm>
    </dsp:sp>
    <dsp:sp modelId="{FB6078B2-D35E-46A7-B108-75CEC03A80A4}">
      <dsp:nvSpPr>
        <dsp:cNvPr id="0" name=""/>
        <dsp:cNvSpPr/>
      </dsp:nvSpPr>
      <dsp:spPr>
        <a:xfrm rot="5400000">
          <a:off x="5120376" y="248983"/>
          <a:ext cx="1139131" cy="89263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2127120"/>
              <a:satOff val="-23891"/>
              <a:lumOff val="-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Objava šol z omejitvijo vpisa</a:t>
          </a:r>
        </a:p>
      </dsp:txBody>
      <dsp:txXfrm rot="-5400000">
        <a:off x="1226757" y="4198210"/>
        <a:ext cx="8870762" cy="10279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84848-97ED-41CE-87C1-FB21EC9E7F17}">
      <dsp:nvSpPr>
        <dsp:cNvPr id="0" name=""/>
        <dsp:cNvSpPr/>
      </dsp:nvSpPr>
      <dsp:spPr>
        <a:xfrm rot="5400000">
          <a:off x="-843225" y="845999"/>
          <a:ext cx="3407796" cy="172134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kern="1200" dirty="0"/>
            <a:t>junij</a:t>
          </a:r>
          <a:endParaRPr lang="sl-SI" sz="1800" kern="1200" dirty="0"/>
        </a:p>
      </dsp:txBody>
      <dsp:txXfrm rot="-5400000">
        <a:off x="1" y="863447"/>
        <a:ext cx="1721345" cy="1686451"/>
      </dsp:txXfrm>
    </dsp:sp>
    <dsp:sp modelId="{5667571E-68EA-43E4-8F1D-B6FCDE31B9F2}">
      <dsp:nvSpPr>
        <dsp:cNvPr id="0" name=""/>
        <dsp:cNvSpPr/>
      </dsp:nvSpPr>
      <dsp:spPr>
        <a:xfrm rot="5400000">
          <a:off x="4027335" y="-2098778"/>
          <a:ext cx="2048674" cy="66606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Konec 9. razreda – 13. 6. 2024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Vpisi na srednje šole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Izvedba 1. in 2. kroga izbirnega postopka v primeru omejitve</a:t>
          </a:r>
        </a:p>
      </dsp:txBody>
      <dsp:txXfrm rot="-5400000">
        <a:off x="1721345" y="307220"/>
        <a:ext cx="6560646" cy="1848658"/>
      </dsp:txXfrm>
    </dsp:sp>
    <dsp:sp modelId="{A993D236-AE4F-47E4-95CE-C2279A186451}">
      <dsp:nvSpPr>
        <dsp:cNvPr id="0" name=""/>
        <dsp:cNvSpPr/>
      </dsp:nvSpPr>
      <dsp:spPr>
        <a:xfrm rot="5400000">
          <a:off x="-368859" y="3545821"/>
          <a:ext cx="2459064" cy="1721345"/>
        </a:xfrm>
        <a:prstGeom prst="chevron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accent5">
              <a:hueOff val="2127120"/>
              <a:satOff val="-23891"/>
              <a:lumOff val="-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kern="1200" dirty="0"/>
            <a:t>julij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kern="1200" dirty="0"/>
            <a:t>avgust</a:t>
          </a:r>
        </a:p>
      </dsp:txBody>
      <dsp:txXfrm rot="-5400000">
        <a:off x="1" y="4037635"/>
        <a:ext cx="1721345" cy="737719"/>
      </dsp:txXfrm>
    </dsp:sp>
    <dsp:sp modelId="{6A040E94-E1C2-4E71-921E-BFBBFB8AD631}">
      <dsp:nvSpPr>
        <dsp:cNvPr id="0" name=""/>
        <dsp:cNvSpPr/>
      </dsp:nvSpPr>
      <dsp:spPr>
        <a:xfrm rot="5400000">
          <a:off x="4272671" y="682967"/>
          <a:ext cx="1598391" cy="66202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2127120"/>
              <a:satOff val="-23891"/>
              <a:lumOff val="-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Vpis učencev, kjer je še prostor (popravni izpiti)</a:t>
          </a:r>
        </a:p>
      </dsp:txBody>
      <dsp:txXfrm rot="-5400000">
        <a:off x="1761735" y="3271931"/>
        <a:ext cx="6542238" cy="1442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>
              <a:solidFill>
                <a:schemeClr val="tx2"/>
              </a:solidFill>
            </a:endParaRPr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7E30D06-4C0F-4749-A060-ED9D61AA7196}" type="datetime1">
              <a:rPr lang="sl-SI" smtClean="0">
                <a:solidFill>
                  <a:schemeClr val="tx2"/>
                </a:solidFill>
              </a:rPr>
              <a:t>12. 09. 2024</a:t>
            </a:fld>
            <a:endParaRPr lang="sl-SI" dirty="0">
              <a:solidFill>
                <a:schemeClr val="tx2"/>
              </a:solidFill>
            </a:endParaRPr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>
              <a:solidFill>
                <a:schemeClr val="tx2"/>
              </a:solidFill>
            </a:endParaRPr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sl-SI" smtClean="0">
                <a:solidFill>
                  <a:schemeClr val="tx2"/>
                </a:solidFill>
              </a:rPr>
              <a:t>‹#›</a:t>
            </a:fld>
            <a:endParaRPr lang="sl-SI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0562693-19CE-4934-A4BF-ABAF97759D7E}" type="datetime1">
              <a:rPr lang="sl-SI" smtClean="0"/>
              <a:pPr/>
              <a:t>12. 09. 2024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dirty="0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dirty="0"/>
              <a:t>Uredite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sl-SI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92ACD-0C8A-4C0F-89A5-1B52D83B37F0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9178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94" y="758952"/>
            <a:ext cx="10055781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998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764" y="4455620"/>
            <a:ext cx="10055781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 algn="ctr">
              <a:buNone/>
              <a:defRPr sz="23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CBA2-16CA-4D10-886F-2BC06CE166F1}" type="datetime1">
              <a:rPr lang="sl-SI" smtClean="0"/>
              <a:pPr/>
              <a:t>12. 09. 2024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l-SI"/>
              <a:t>Dodajte nogo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sl-SI" smtClean="0"/>
              <a:pPr/>
              <a:t>‹#›</a:t>
            </a:fld>
            <a:endParaRPr lang="sl-SI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80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90E13-2501-4380-A61F-EC6C6FF8B650}" type="datetime1">
              <a:rPr lang="sl-SI" smtClean="0"/>
              <a:pPr/>
              <a:t>12. 09. 2024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l-SI"/>
              <a:t>Dodajte nogo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91C5AD9-787D-40FA-8A4D-16A055B9AF81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8843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414779"/>
            <a:ext cx="2628215" cy="5757421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414778"/>
            <a:ext cx="7732286" cy="5757422"/>
          </a:xfrm>
        </p:spPr>
        <p:txBody>
          <a:bodyPr vert="eaVert" lIns="45720" tIns="0" rIns="45720" bIns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D413-EEEB-4905-AFED-8541DAB3D6CB}" type="datetime1">
              <a:rPr lang="sl-SI" smtClean="0"/>
              <a:pPr/>
              <a:t>12. 09. 2024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l-SI"/>
              <a:t>Dodajte nogo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4903432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92DC-1805-4C5B-A1A2-6A6907536D05}" type="datetime1">
              <a:rPr lang="sl-SI" smtClean="0"/>
              <a:pPr/>
              <a:t>12. 09. 2024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l-SI"/>
              <a:t>Dodajte nogo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0827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758952"/>
            <a:ext cx="10055781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99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4453128"/>
            <a:ext cx="10055781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BBA4-5C71-45CE-B476-402C38C10418}" type="datetime1">
              <a:rPr lang="sl-SI" smtClean="0"/>
              <a:pPr/>
              <a:t>12. 09. 2024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l-SI"/>
              <a:t>Dodajte nogo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sl-SI" smtClean="0"/>
              <a:pPr/>
              <a:t>‹#›</a:t>
            </a:fld>
            <a:endParaRPr lang="sl-SI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0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993" y="1845734"/>
            <a:ext cx="4936474" cy="40233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301" y="1845735"/>
            <a:ext cx="4936474" cy="40233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2318-FECA-48E2-8498-71EAE2AB2363}" type="datetime1">
              <a:rPr lang="sl-SI" smtClean="0"/>
              <a:pPr/>
              <a:t>12. 09. 2024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l-SI"/>
              <a:t>Dodajte nogo</a:t>
            </a:r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0768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94" y="2582334"/>
            <a:ext cx="4936474" cy="3378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6301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301" y="2582334"/>
            <a:ext cx="4936474" cy="3378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2769-AAF4-47B0-B1C7-643510E2C6C3}" type="datetime1">
              <a:rPr lang="sl-SI" smtClean="0"/>
              <a:pPr/>
              <a:t>12. 09. 2024</a:t>
            </a:fld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l-SI"/>
              <a:t>Dodajte nogo</a:t>
            </a:r>
            <a:endParaRPr lang="sl-S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5226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FDC4-2E27-4B5F-8788-27E5CDF2401E}" type="datetime1">
              <a:rPr lang="sl-SI" smtClean="0"/>
              <a:pPr/>
              <a:t>12. 09. 2024</a:t>
            </a:fld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l-SI"/>
              <a:t>Dodajte nogo</a:t>
            </a:r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0328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D413-EEEB-4905-AFED-8541DAB3D6CB}" type="datetime1">
              <a:rPr lang="sl-SI" smtClean="0"/>
              <a:pPr/>
              <a:t>12. 09. 2024</a:t>
            </a:fld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sl-SI"/>
              <a:t>Dodajte nogo</a:t>
            </a:r>
            <a:endParaRPr lang="sl-S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0563219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404973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39019" y="0"/>
            <a:ext cx="639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94359"/>
            <a:ext cx="3199567" cy="2286000"/>
          </a:xfrm>
        </p:spPr>
        <p:txBody>
          <a:bodyPr anchor="b">
            <a:norm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350" y="731520"/>
            <a:ext cx="6490549" cy="52578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81" y="2926080"/>
            <a:ext cx="3199567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391" y="6459786"/>
            <a:ext cx="2617828" cy="365125"/>
          </a:xfrm>
        </p:spPr>
        <p:txBody>
          <a:bodyPr/>
          <a:lstStyle>
            <a:lvl1pPr algn="l">
              <a:defRPr/>
            </a:lvl1pPr>
          </a:lstStyle>
          <a:p>
            <a:fld id="{BBC062F8-F51F-4070-8EAF-B4F97D496F27}" type="datetime1">
              <a:rPr lang="sl-SI" smtClean="0"/>
              <a:pPr/>
              <a:t>12. 09. 2024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9350" y="6459786"/>
            <a:ext cx="464699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sl-SI"/>
              <a:t>Dodajte nogo</a:t>
            </a:r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2DFBB78A-01B4-41F2-96B0-677A4A28283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7941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565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5074920"/>
            <a:ext cx="10110630" cy="822960"/>
          </a:xfrm>
        </p:spPr>
        <p:txBody>
          <a:bodyPr lIns="91440" tIns="0" rIns="91440" bIns="0" anchor="b">
            <a:no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88810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199">
                <a:solidFill>
                  <a:schemeClr val="bg1"/>
                </a:solidFill>
              </a:defRPr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994" y="5907023"/>
            <a:ext cx="1011063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D413-EEEB-4905-AFED-8541DAB3D6CB}" type="datetime1">
              <a:rPr lang="sl-SI" smtClean="0"/>
              <a:pPr/>
              <a:t>12. 09. 2024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l-SI"/>
              <a:t>Dodajte nogo</a:t>
            </a:r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1535368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rgbClr val="EDEBC8"/>
            </a:gs>
            <a:gs pos="16000">
              <a:srgbClr val="FFFFCC"/>
            </a:gs>
            <a:gs pos="92000">
              <a:schemeClr val="accent5">
                <a:lumMod val="45000"/>
                <a:lumOff val="55000"/>
              </a:schemeClr>
            </a:gs>
            <a:gs pos="93000">
              <a:schemeClr val="accent5">
                <a:lumMod val="26000"/>
                <a:lumOff val="74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88826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5734"/>
            <a:ext cx="1005578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8CCD413-EEEB-4905-AFED-8541DAB3D6CB}" type="datetime1">
              <a:rPr lang="sl-SI" smtClean="0"/>
              <a:pPr/>
              <a:t>12. 09. 2024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5225" y="6459786"/>
            <a:ext cx="4821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sl-SI"/>
              <a:t>Dodajte nogo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rtl="0"/>
            <a:fld id="{EB37DED6-D4C7-42EE-AB49-D2E39E64FDE4}" type="slidenum">
              <a:rPr lang="sl-SI" smtClean="0"/>
              <a:pPr/>
              <a:t>‹#›</a:t>
            </a:fld>
            <a:endParaRPr lang="sl-SI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221" y="1737845"/>
            <a:ext cx="996436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7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4799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393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75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58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40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67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61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55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49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paka3.mss.edus.si/registriweb/Seznam2.aspx?Seznam=3010" TargetMode="External"/><Relationship Id="rId3" Type="http://schemas.openxmlformats.org/officeDocument/2006/relationships/hyperlink" Target="http://www.mizs.gov.si/" TargetMode="External"/><Relationship Id="rId7" Type="http://schemas.openxmlformats.org/officeDocument/2006/relationships/hyperlink" Target="https://www.ess.gov.si/iskalci-zaposlitve/poklici-in-kompetence/opisi-poklicev/#/" TargetMode="External"/><Relationship Id="rId12" Type="http://schemas.openxmlformats.org/officeDocument/2006/relationships/image" Target="../media/image4.png"/><Relationship Id="rId2" Type="http://schemas.openxmlformats.org/officeDocument/2006/relationships/hyperlink" Target="https://www.mojaizbira.si/poklic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playlist?list=PLZ_Psqxs4JCddmLxVwO5KjtcLnlSSeeRb" TargetMode="External"/><Relationship Id="rId11" Type="http://schemas.openxmlformats.org/officeDocument/2006/relationships/hyperlink" Target="http://www.sklad-kadri.si/si/stipendije/" TargetMode="External"/><Relationship Id="rId5" Type="http://schemas.openxmlformats.org/officeDocument/2006/relationships/hyperlink" Target="https://karierniplac.si/asset/atFB2ckHGz2qFtakn" TargetMode="External"/><Relationship Id="rId10" Type="http://schemas.openxmlformats.org/officeDocument/2006/relationships/hyperlink" Target="https://dijaski.net/" TargetMode="External"/><Relationship Id="rId4" Type="http://schemas.openxmlformats.org/officeDocument/2006/relationships/hyperlink" Target="https://esvetovanje.ess.gov.si/" TargetMode="External"/><Relationship Id="rId9" Type="http://schemas.openxmlformats.org/officeDocument/2006/relationships/hyperlink" Target="https://www.ess.gov.si/partnerji/trg-dela/poklicni-baromet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ctrTitle"/>
          </p:nvPr>
        </p:nvSpPr>
        <p:spPr>
          <a:xfrm>
            <a:off x="1989956" y="1159557"/>
            <a:ext cx="5687158" cy="295232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sl-SI" sz="4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PRED POKLICNO</a:t>
            </a:r>
            <a:br>
              <a:rPr lang="sl-SI" sz="4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</a:br>
            <a:r>
              <a:rPr lang="sl-SI" sz="4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ODLOČITVIJO – KARIERNA ORIENTACIJA</a:t>
            </a:r>
          </a:p>
        </p:txBody>
      </p:sp>
      <p:sp>
        <p:nvSpPr>
          <p:cNvPr id="6" name="Podnaslov 5"/>
          <p:cNvSpPr>
            <a:spLocks noGrp="1"/>
          </p:cNvSpPr>
          <p:nvPr>
            <p:ph type="subTitle" idx="1"/>
          </p:nvPr>
        </p:nvSpPr>
        <p:spPr>
          <a:xfrm>
            <a:off x="4122289" y="4462884"/>
            <a:ext cx="4176464" cy="1630412"/>
          </a:xfrm>
        </p:spPr>
        <p:txBody>
          <a:bodyPr>
            <a:normAutofit fontScale="92500" lnSpcReduction="20000"/>
          </a:bodyPr>
          <a:lstStyle/>
          <a:p>
            <a:r>
              <a:rPr lang="sl-SI" b="1" dirty="0">
                <a:solidFill>
                  <a:schemeClr val="accent1"/>
                </a:solidFill>
                <a:latin typeface="Constantia" panose="02030602050306030303" pitchFamily="18" charset="0"/>
              </a:rPr>
              <a:t>12. september 2024</a:t>
            </a:r>
          </a:p>
          <a:p>
            <a:endParaRPr lang="sl-SI" b="1" dirty="0">
              <a:solidFill>
                <a:schemeClr val="accent1"/>
              </a:solidFill>
              <a:latin typeface="Constantia" panose="02030602050306030303" pitchFamily="18" charset="0"/>
            </a:endParaRPr>
          </a:p>
          <a:p>
            <a:r>
              <a:rPr lang="sl-SI" b="1" dirty="0" err="1">
                <a:solidFill>
                  <a:schemeClr val="accent1"/>
                </a:solidFill>
                <a:latin typeface="Constantia" panose="02030602050306030303" pitchFamily="18" charset="0"/>
              </a:rPr>
              <a:t>roberta</a:t>
            </a:r>
            <a:r>
              <a:rPr lang="sl-SI" b="1" dirty="0">
                <a:solidFill>
                  <a:schemeClr val="accent1"/>
                </a:solidFill>
                <a:latin typeface="Constantia" panose="02030602050306030303" pitchFamily="18" charset="0"/>
              </a:rPr>
              <a:t> Gvozdić,</a:t>
            </a:r>
          </a:p>
          <a:p>
            <a:r>
              <a:rPr lang="sl-SI" b="1" dirty="0">
                <a:solidFill>
                  <a:schemeClr val="accent1"/>
                </a:solidFill>
                <a:latin typeface="Constantia" panose="02030602050306030303" pitchFamily="18" charset="0"/>
              </a:rPr>
              <a:t>Šolska psihologinja</a:t>
            </a:r>
          </a:p>
        </p:txBody>
      </p:sp>
      <p:pic>
        <p:nvPicPr>
          <p:cNvPr id="2" name="Picture 2" descr="FAKULTETNI KAŽIPOT 1. in 2. 10. 2015 v Novi Gorici | Fakulteta za uporabne  družbene študije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8421" y="808557"/>
            <a:ext cx="3930103" cy="5240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88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3129462" y="3745418"/>
            <a:ext cx="3505200" cy="2630548"/>
          </a:xfrm>
        </p:spPr>
        <p:txBody>
          <a:bodyPr>
            <a:normAutofit/>
          </a:bodyPr>
          <a:lstStyle/>
          <a:p>
            <a:pPr eaLnBrk="1" hangingPunct="1">
              <a:buSzTx/>
              <a:buFont typeface="Symbol" pitchFamily="18" charset="2"/>
              <a:buChar char=""/>
              <a:defRPr/>
            </a:pPr>
            <a:endParaRPr lang="sl-SI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SzTx/>
              <a:buFont typeface="Symbol" pitchFamily="18" charset="2"/>
              <a:buChar char=""/>
              <a:defRPr/>
            </a:pPr>
            <a:endParaRPr lang="sl-SI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SzTx/>
              <a:buFont typeface="Symbol" pitchFamily="18" charset="2"/>
              <a:buChar char=""/>
              <a:defRPr/>
            </a:pPr>
            <a:endParaRPr lang="sl-SI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SzTx/>
              <a:buFont typeface="Symbol" pitchFamily="18" charset="2"/>
              <a:buChar char=""/>
              <a:defRPr/>
            </a:pPr>
            <a:endParaRPr lang="sl-SI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981844" y="228600"/>
            <a:ext cx="9379768" cy="169277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sl-SI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sl-SI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sl-SI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sl-SI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sl-SI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1341884" y="1898531"/>
            <a:ext cx="316785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sl-SI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Biti starš </a:t>
            </a:r>
          </a:p>
          <a:p>
            <a:pPr>
              <a:lnSpc>
                <a:spcPct val="200000"/>
              </a:lnSpc>
            </a:pPr>
            <a:r>
              <a:rPr lang="sl-SI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je najtežja naloga na svetu….</a:t>
            </a:r>
          </a:p>
          <a:p>
            <a:pPr>
              <a:lnSpc>
                <a:spcPct val="200000"/>
              </a:lnSpc>
            </a:pPr>
            <a:r>
              <a:rPr lang="sl-SI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….ni namreč preprosto </a:t>
            </a:r>
          </a:p>
          <a:p>
            <a:pPr>
              <a:lnSpc>
                <a:spcPct val="200000"/>
              </a:lnSpc>
            </a:pPr>
            <a:r>
              <a:rPr lang="sl-SI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otroku podariti krila, </a:t>
            </a:r>
          </a:p>
          <a:p>
            <a:pPr>
              <a:lnSpc>
                <a:spcPct val="200000"/>
              </a:lnSpc>
            </a:pPr>
            <a:r>
              <a:rPr lang="sl-SI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da odleti stran od nas </a:t>
            </a:r>
          </a:p>
          <a:p>
            <a:pPr>
              <a:lnSpc>
                <a:spcPct val="200000"/>
              </a:lnSpc>
            </a:pPr>
            <a:r>
              <a:rPr lang="sl-SI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in hkrati korenine, </a:t>
            </a:r>
          </a:p>
          <a:p>
            <a:pPr>
              <a:lnSpc>
                <a:spcPct val="200000"/>
              </a:lnSpc>
            </a:pPr>
            <a:r>
              <a:rPr lang="sl-SI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da ve kam se vrniti.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120" b="9281"/>
          <a:stretch/>
        </p:blipFill>
        <p:spPr>
          <a:xfrm>
            <a:off x="4582244" y="908720"/>
            <a:ext cx="6667500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297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81E89D-3DBF-4D0F-B2F7-B1957F65C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6600"/>
                </a:solidFill>
              </a:rPr>
              <a:t>ČASOVNICA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CB104F0-83DF-440C-AA3A-34EF77E25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Dejavniki, ki vplivajo na izbiro kariere (srednje šole) – pomembno poznati</a:t>
            </a:r>
          </a:p>
          <a:p>
            <a:r>
              <a:rPr lang="sl-SI" dirty="0"/>
              <a:t>Predstavitev srednješolskega sistema (programi – februarja)</a:t>
            </a:r>
          </a:p>
          <a:p>
            <a:r>
              <a:rPr lang="sl-SI" dirty="0"/>
              <a:t>Pregled dejavnosti z učenci v tem šolskem letu</a:t>
            </a:r>
          </a:p>
          <a:p>
            <a:r>
              <a:rPr lang="sl-SI" dirty="0"/>
              <a:t>Kje najdemo več informacij? </a:t>
            </a:r>
            <a:r>
              <a:rPr lang="sl-SI" dirty="0">
                <a:sym typeface="Wingdings" panose="05000000000000000000" pitchFamily="2" charset="2"/>
              </a:rPr>
              <a:t></a:t>
            </a:r>
            <a:r>
              <a:rPr lang="sl-SI" dirty="0"/>
              <a:t> koristni spletni viri</a:t>
            </a:r>
          </a:p>
        </p:txBody>
      </p:sp>
    </p:spTree>
    <p:extLst>
      <p:ext uri="{BB962C8B-B14F-4D97-AF65-F5344CB8AC3E}">
        <p14:creationId xmlns:p14="http://schemas.microsoft.com/office/powerpoint/2010/main" val="274770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713376863"/>
              </p:ext>
            </p:extLst>
          </p:nvPr>
        </p:nvGraphicFramePr>
        <p:xfrm>
          <a:off x="477788" y="188640"/>
          <a:ext cx="8763000" cy="6906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PoljeZBesedilom 1">
            <a:extLst>
              <a:ext uri="{FF2B5EF4-FFF2-40B4-BE49-F238E27FC236}">
                <a16:creationId xmlns:a16="http://schemas.microsoft.com/office/drawing/2014/main" id="{1CE23DF5-6612-431E-B061-E945B8C1387A}"/>
              </a:ext>
            </a:extLst>
          </p:cNvPr>
          <p:cNvSpPr txBox="1"/>
          <p:nvPr/>
        </p:nvSpPr>
        <p:spPr>
          <a:xfrm>
            <a:off x="10270877" y="332656"/>
            <a:ext cx="1296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Kaj rad delam?</a:t>
            </a:r>
          </a:p>
          <a:p>
            <a:r>
              <a:rPr lang="sl-SI" dirty="0"/>
              <a:t>Kaj dobro delam?</a:t>
            </a:r>
          </a:p>
          <a:p>
            <a:endParaRPr lang="sl-SI" dirty="0"/>
          </a:p>
        </p:txBody>
      </p:sp>
      <p:sp>
        <p:nvSpPr>
          <p:cNvPr id="4" name="Pravokotnik: zaokroženi vogali 3">
            <a:extLst>
              <a:ext uri="{FF2B5EF4-FFF2-40B4-BE49-F238E27FC236}">
                <a16:creationId xmlns:a16="http://schemas.microsoft.com/office/drawing/2014/main" id="{CAD5E897-5512-46D0-8442-EFB6696AB2F2}"/>
              </a:ext>
            </a:extLst>
          </p:cNvPr>
          <p:cNvSpPr/>
          <p:nvPr/>
        </p:nvSpPr>
        <p:spPr>
          <a:xfrm>
            <a:off x="10270877" y="2273821"/>
            <a:ext cx="1440160" cy="2736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Kaj okolje potrebuje? </a:t>
            </a:r>
            <a:r>
              <a:rPr lang="sl-SI" dirty="0">
                <a:sym typeface="Wingdings" panose="05000000000000000000" pitchFamily="2" charset="2"/>
              </a:rPr>
              <a:t></a:t>
            </a:r>
            <a:r>
              <a:rPr lang="sl-SI" dirty="0"/>
              <a:t> kateri programi obstajajo, kakšne so možnosti za zaposlitev, plačilo ...</a:t>
            </a:r>
          </a:p>
        </p:txBody>
      </p:sp>
    </p:spTree>
    <p:extLst>
      <p:ext uri="{BB962C8B-B14F-4D97-AF65-F5344CB8AC3E}">
        <p14:creationId xmlns:p14="http://schemas.microsoft.com/office/powerpoint/2010/main" val="1336477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lika 7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932" y="1"/>
            <a:ext cx="8763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28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61462008"/>
              </p:ext>
            </p:extLst>
          </p:nvPr>
        </p:nvGraphicFramePr>
        <p:xfrm>
          <a:off x="693812" y="1196752"/>
          <a:ext cx="11017224" cy="5677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3198813" y="76200"/>
            <a:ext cx="7543800" cy="990600"/>
          </a:xfrm>
        </p:spPr>
        <p:txBody>
          <a:bodyPr>
            <a:normAutofit/>
          </a:bodyPr>
          <a:lstStyle/>
          <a:p>
            <a:r>
              <a:rPr lang="sl-SI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ČASOVNICA DEJAVNOSTI NA TEMO KARIERNE ORIENTACIJE V 9. RAZREDU, ŠOL. LETO 2024/25</a:t>
            </a:r>
          </a:p>
        </p:txBody>
      </p:sp>
    </p:spTree>
    <p:extLst>
      <p:ext uri="{BB962C8B-B14F-4D97-AF65-F5344CB8AC3E}">
        <p14:creationId xmlns:p14="http://schemas.microsoft.com/office/powerpoint/2010/main" val="136531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39779023"/>
              </p:ext>
            </p:extLst>
          </p:nvPr>
        </p:nvGraphicFramePr>
        <p:xfrm>
          <a:off x="909836" y="1100828"/>
          <a:ext cx="10153128" cy="5908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ravokotnik 2"/>
          <p:cNvSpPr/>
          <p:nvPr/>
        </p:nvSpPr>
        <p:spPr>
          <a:xfrm>
            <a:off x="3275012" y="152401"/>
            <a:ext cx="716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ČASOVNICA KARIERNE ORIENTACIJE V</a:t>
            </a:r>
          </a:p>
          <a:p>
            <a:r>
              <a:rPr lang="sl-SI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 9. RAZREDU ŠOL. LETO 2023/24</a:t>
            </a:r>
            <a:endParaRPr lang="sl-SI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786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47784877"/>
              </p:ext>
            </p:extLst>
          </p:nvPr>
        </p:nvGraphicFramePr>
        <p:xfrm>
          <a:off x="1979612" y="990600"/>
          <a:ext cx="8382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Pravokotnik 1"/>
          <p:cNvSpPr/>
          <p:nvPr/>
        </p:nvSpPr>
        <p:spPr>
          <a:xfrm>
            <a:off x="3579812" y="152401"/>
            <a:ext cx="6781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l-SI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ČASOVNICA KARIERNE ORIENTACIJE V</a:t>
            </a:r>
          </a:p>
          <a:p>
            <a:pPr lvl="0"/>
            <a:r>
              <a:rPr lang="sl-SI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9. RAZREDU ŠOL. LETO 2023/24</a:t>
            </a:r>
            <a:endParaRPr lang="sl-SI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898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CEC613D0-D9AB-45B5-9EF1-6E69389F1F5A}"/>
              </a:ext>
            </a:extLst>
          </p:cNvPr>
          <p:cNvSpPr txBox="1"/>
          <p:nvPr/>
        </p:nvSpPr>
        <p:spPr>
          <a:xfrm>
            <a:off x="1197868" y="1124744"/>
            <a:ext cx="93610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FF6600"/>
                </a:solidFill>
              </a:rPr>
              <a:t>NOVA MERILA ZA IZBIRO KANDIDATOV V PRIMERU OMEJITVE VPISA V SREDNJEŠOLSKE PROGRAME (presežek vpisa)</a:t>
            </a:r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Učence razvrstijo glede na vsoto odstotkov iz</a:t>
            </a:r>
          </a:p>
          <a:p>
            <a:pPr marL="342900" indent="-342900">
              <a:buAutoNum type="alphaLcParenR"/>
            </a:pPr>
            <a:r>
              <a:rPr lang="sl-SI" dirty="0"/>
              <a:t>seštevka zaključnih ocen vseh obveznih predmetov iz 7., 8. in 9. razreda (60% celotne vsote)</a:t>
            </a:r>
          </a:p>
          <a:p>
            <a:pPr marL="342900" indent="-342900">
              <a:buAutoNum type="alphaLcParenR"/>
            </a:pPr>
            <a:r>
              <a:rPr lang="sl-SI" dirty="0"/>
              <a:t>dosežka na nacionalnem preverjanju znanja iz slovenščine in matematike (vsak največ po 20% celotne vsote)</a:t>
            </a:r>
          </a:p>
          <a:p>
            <a:endParaRPr lang="sl-SI" dirty="0"/>
          </a:p>
          <a:p>
            <a:r>
              <a:rPr lang="sl-SI" dirty="0"/>
              <a:t>* programi, kjer bodo dodatni preizkusi</a:t>
            </a:r>
          </a:p>
        </p:txBody>
      </p:sp>
    </p:spTree>
    <p:extLst>
      <p:ext uri="{BB962C8B-B14F-4D97-AF65-F5344CB8AC3E}">
        <p14:creationId xmlns:p14="http://schemas.microsoft.com/office/powerpoint/2010/main" val="1247257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9757" y="635080"/>
            <a:ext cx="7024744" cy="6858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br>
              <a:rPr lang="sl-SI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sym typeface="Wingdings" pitchFamily="2" charset="2"/>
              </a:rPr>
            </a:br>
            <a:r>
              <a:rPr lang="sl-SI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sym typeface="Wingdings" pitchFamily="2" charset="2"/>
              </a:rPr>
              <a:t>POMEBNI NASLOVI, VIRI INFORMACIJ: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77788" y="1855714"/>
            <a:ext cx="7848600" cy="452663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Ä"/>
              <a:defRPr/>
            </a:pPr>
            <a:r>
              <a:rPr lang="sl-SI" sz="2000" dirty="0">
                <a:latin typeface="Calibri" pitchFamily="34" charset="0"/>
                <a:hlinkClick r:id="rId2"/>
              </a:rPr>
              <a:t>https://www.mojaizbira.si/poklici</a:t>
            </a:r>
            <a:r>
              <a:rPr lang="sl-SI" sz="2000" dirty="0">
                <a:latin typeface="Calibri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Ä"/>
              <a:defRPr/>
            </a:pPr>
            <a:r>
              <a:rPr lang="sl-SI" sz="2000" i="1" dirty="0">
                <a:latin typeface="Calibri" pitchFamily="34" charset="0"/>
              </a:rPr>
              <a:t>Ministrstvo za izobraževanje, znanost in šport- </a:t>
            </a:r>
            <a:r>
              <a:rPr lang="sl-SI" sz="2000" dirty="0">
                <a:latin typeface="Calibri" pitchFamily="34" charset="0"/>
                <a:sym typeface="Wingdings" pitchFamily="2" charset="2"/>
                <a:hlinkClick r:id="rId3"/>
              </a:rPr>
              <a:t>http://www.mizs.gov.si/</a:t>
            </a:r>
            <a:endParaRPr lang="sl-SI" sz="2000" dirty="0">
              <a:latin typeface="Calibri" pitchFamily="34" charset="0"/>
              <a:sym typeface="Wingdings" pitchFamily="2" charset="2"/>
            </a:endParaRPr>
          </a:p>
          <a:p>
            <a:pPr>
              <a:buFont typeface="Wingdings" panose="05000000000000000000" pitchFamily="2" charset="2"/>
              <a:buChar char="Ä"/>
              <a:defRPr/>
            </a:pPr>
            <a:r>
              <a:rPr lang="sl-SI" sz="2000" dirty="0">
                <a:latin typeface="Calibri" pitchFamily="34" charset="0"/>
                <a:sym typeface="Wingdings" pitchFamily="2" charset="2"/>
              </a:rPr>
              <a:t>Zavod RS za zaposlovanje - </a:t>
            </a:r>
            <a:r>
              <a:rPr lang="sl-SI" sz="2000" dirty="0">
                <a:latin typeface="Calibri" pitchFamily="34" charset="0"/>
                <a:sym typeface="Wingdings" pitchFamily="2" charset="2"/>
                <a:hlinkClick r:id="rId4"/>
              </a:rPr>
              <a:t>https://esvetovanje.ess.gov.si/</a:t>
            </a:r>
            <a:r>
              <a:rPr lang="sl-SI" sz="2000" dirty="0">
                <a:latin typeface="Calibri" pitchFamily="34" charset="0"/>
                <a:sym typeface="Wingdings" pitchFamily="2" charset="2"/>
              </a:rPr>
              <a:t> </a:t>
            </a:r>
          </a:p>
          <a:p>
            <a:pPr>
              <a:buFont typeface="Wingdings" panose="05000000000000000000" pitchFamily="2" charset="2"/>
              <a:buChar char="Ä"/>
              <a:defRPr/>
            </a:pPr>
            <a:r>
              <a:rPr lang="pl-PL" dirty="0">
                <a:hlinkClick r:id="rId5"/>
              </a:rPr>
              <a:t>Mladina od 15 do 19 let (karierniplac.si)</a:t>
            </a:r>
            <a:endParaRPr lang="pl-PL" dirty="0"/>
          </a:p>
          <a:p>
            <a:pPr>
              <a:buFont typeface="Wingdings" panose="05000000000000000000" pitchFamily="2" charset="2"/>
              <a:buChar char="Ä"/>
              <a:defRPr/>
            </a:pPr>
            <a:r>
              <a:rPr lang="pl-PL" dirty="0">
                <a:hlinkClick r:id="rId6"/>
              </a:rPr>
              <a:t>To bo moj poklic! Na kratko ... – YouTube</a:t>
            </a:r>
            <a:endParaRPr lang="pl-PL" dirty="0"/>
          </a:p>
          <a:p>
            <a:pPr>
              <a:buFont typeface="Wingdings" panose="05000000000000000000" pitchFamily="2" charset="2"/>
              <a:buChar char="Ä"/>
              <a:defRPr/>
            </a:pPr>
            <a:r>
              <a:rPr lang="sl-SI" dirty="0">
                <a:hlinkClick r:id="rId7"/>
              </a:rPr>
              <a:t>Opisi poklicev - Zavod Republike Slovenije za zaposlovanje (gov.si)</a:t>
            </a:r>
            <a:endParaRPr lang="sl-SI" dirty="0"/>
          </a:p>
          <a:p>
            <a:pPr>
              <a:buFont typeface="Wingdings" panose="05000000000000000000" pitchFamily="2" charset="2"/>
              <a:buChar char="Ä"/>
              <a:defRPr/>
            </a:pPr>
            <a:r>
              <a:rPr lang="it-IT" dirty="0" err="1">
                <a:hlinkClick r:id="rId8"/>
              </a:rPr>
              <a:t>Evidenca</a:t>
            </a:r>
            <a:r>
              <a:rPr lang="it-IT" dirty="0">
                <a:hlinkClick r:id="rId8"/>
              </a:rPr>
              <a:t> </a:t>
            </a:r>
            <a:r>
              <a:rPr lang="it-IT" dirty="0" err="1">
                <a:hlinkClick r:id="rId8"/>
              </a:rPr>
              <a:t>zavodov</a:t>
            </a:r>
            <a:r>
              <a:rPr lang="it-IT" dirty="0">
                <a:hlinkClick r:id="rId8"/>
              </a:rPr>
              <a:t> in </a:t>
            </a:r>
            <a:r>
              <a:rPr lang="it-IT" dirty="0" err="1">
                <a:hlinkClick r:id="rId8"/>
              </a:rPr>
              <a:t>programov</a:t>
            </a:r>
            <a:r>
              <a:rPr lang="it-IT" dirty="0">
                <a:hlinkClick r:id="rId8"/>
              </a:rPr>
              <a:t> (edus.si)</a:t>
            </a:r>
            <a:endParaRPr lang="sl-SI" dirty="0"/>
          </a:p>
          <a:p>
            <a:pPr>
              <a:buFont typeface="Wingdings" panose="05000000000000000000" pitchFamily="2" charset="2"/>
              <a:buChar char="Ä"/>
              <a:defRPr/>
            </a:pPr>
            <a:r>
              <a:rPr lang="sl-SI" dirty="0">
                <a:hlinkClick r:id="rId9"/>
              </a:rPr>
              <a:t>Poklicni barometer - Zavod Republike Slovenije za zaposlovanje (gov.si)</a:t>
            </a:r>
            <a:endParaRPr lang="sl-SI" dirty="0"/>
          </a:p>
          <a:p>
            <a:pPr>
              <a:buFont typeface="Wingdings" panose="05000000000000000000" pitchFamily="2" charset="2"/>
              <a:buChar char="Ä"/>
              <a:defRPr/>
            </a:pPr>
            <a:r>
              <a:rPr lang="sl-SI" dirty="0">
                <a:hlinkClick r:id="rId10"/>
              </a:rPr>
              <a:t>Prvi šolski portal | Dijaški.net (dijaski.net)</a:t>
            </a:r>
            <a:endParaRPr lang="sl-SI" sz="2000" dirty="0">
              <a:latin typeface="Calibri" pitchFamily="34" charset="0"/>
              <a:sym typeface="Wingdings" pitchFamily="2" charset="2"/>
            </a:endParaRPr>
          </a:p>
          <a:p>
            <a:pPr>
              <a:buFont typeface="Wingdings" panose="05000000000000000000" pitchFamily="2" charset="2"/>
              <a:buChar char="Ä"/>
              <a:defRPr/>
            </a:pPr>
            <a:r>
              <a:rPr lang="sl-SI" sz="2000" i="1" dirty="0">
                <a:latin typeface="Calibri" pitchFamily="34" charset="0"/>
              </a:rPr>
              <a:t>Javni štipendijski, razvojni, invalidski in preživninski sklad Republike Slovenije, </a:t>
            </a:r>
            <a:r>
              <a:rPr lang="sl-SI" sz="2000" dirty="0">
                <a:latin typeface="Calibri" pitchFamily="34" charset="0"/>
              </a:rPr>
              <a:t>Dunajska 21, 1000 Ljubljana; </a:t>
            </a:r>
            <a:r>
              <a:rPr lang="sl-SI" sz="2000" dirty="0">
                <a:latin typeface="Calibri" pitchFamily="34" charset="0"/>
                <a:hlinkClick r:id="rId11"/>
              </a:rPr>
              <a:t>http://www.sklad-kadri.si/si/stipendije/</a:t>
            </a:r>
            <a:endParaRPr lang="sl-SI" sz="2000" dirty="0">
              <a:latin typeface="Calibri" pitchFamily="34" charset="0"/>
            </a:endParaRPr>
          </a:p>
          <a:p>
            <a:pPr>
              <a:buNone/>
              <a:defRPr/>
            </a:pPr>
            <a:r>
              <a:rPr lang="sl-SI" sz="2000" dirty="0">
                <a:latin typeface="Calibri" pitchFamily="34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sl-SI" sz="2000" dirty="0">
              <a:latin typeface="Calibri" pitchFamily="34" charset="0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9C9C6205-7137-4E03-AC96-47789F854B00}"/>
              </a:ext>
            </a:extLst>
          </p:cNvPr>
          <p:cNvSpPr/>
          <p:nvPr/>
        </p:nvSpPr>
        <p:spPr>
          <a:xfrm>
            <a:off x="8309926" y="3128108"/>
            <a:ext cx="3425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SPLETNE STRANI ŠOL, LJUDJE,KI OPRAVLJAJO POKLIC, DIJAKI, KI OBISKUJEJO ŠOLO, SVETOVALNA SLUŽBA…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2F63FE9-2D6E-4AA0-B0E7-DEA97DEDB93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2192" t="5889" r="12781" b="31095"/>
          <a:stretch/>
        </p:blipFill>
        <p:spPr>
          <a:xfrm>
            <a:off x="7390556" y="97280"/>
            <a:ext cx="4608512" cy="217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717</TotalTime>
  <Words>647</Words>
  <Application>Microsoft Office PowerPoint</Application>
  <PresentationFormat>Po meri</PresentationFormat>
  <Paragraphs>107</Paragraphs>
  <Slides>10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9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Candara</vt:lpstr>
      <vt:lpstr>Century Gothic</vt:lpstr>
      <vt:lpstr>Constantia</vt:lpstr>
      <vt:lpstr>Symbol</vt:lpstr>
      <vt:lpstr>Wingdings</vt:lpstr>
      <vt:lpstr>Retrospektiva</vt:lpstr>
      <vt:lpstr>PRED POKLICNO ODLOČITVIJO – KARIERNA ORIENTACIJA</vt:lpstr>
      <vt:lpstr>ČASOVNICA</vt:lpstr>
      <vt:lpstr>PowerPointova predstavitev</vt:lpstr>
      <vt:lpstr>PowerPointova predstavitev</vt:lpstr>
      <vt:lpstr>ČASOVNICA DEJAVNOSTI NA TEMO KARIERNE ORIENTACIJE V 9. RAZREDU, ŠOL. LETO 2024/25</vt:lpstr>
      <vt:lpstr>PowerPointova predstavitev</vt:lpstr>
      <vt:lpstr>PowerPointova predstavitev</vt:lpstr>
      <vt:lpstr>PowerPointova predstavitev</vt:lpstr>
      <vt:lpstr> POMEBNI NASLOVI, VIRI INFORMACIJ: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 POKLICNO  ODLOČITVIJO</dc:title>
  <dc:creator>Admin</dc:creator>
  <cp:lastModifiedBy>Uporabnik</cp:lastModifiedBy>
  <cp:revision>42</cp:revision>
  <dcterms:created xsi:type="dcterms:W3CDTF">2019-09-10T09:34:05Z</dcterms:created>
  <dcterms:modified xsi:type="dcterms:W3CDTF">2024-09-12T14:48:33Z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